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png" /><Relationship Id="rId4" Type="http://schemas.openxmlformats.org/officeDocument/2006/relationships/image" Target="../media/image19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Garbhashyantar</a:t>
            </a:r>
            <a:r>
              <a:rPr lang="en-US" dirty="0"/>
              <a:t> </a:t>
            </a:r>
            <a:r>
              <a:rPr lang="en-US" dirty="0" err="1"/>
              <a:t>Garbha</a:t>
            </a:r>
            <a:r>
              <a:rPr lang="en-US" dirty="0"/>
              <a:t> </a:t>
            </a:r>
            <a:r>
              <a:rPr lang="en-US" dirty="0" err="1"/>
              <a:t>Stithi</a:t>
            </a:r>
            <a:br>
              <a:rPr lang="en-US" dirty="0"/>
            </a:br>
            <a:r>
              <a:rPr lang="en-US" dirty="0"/>
              <a:t> The fetus in </a:t>
            </a:r>
            <a:r>
              <a:rPr lang="en-US" dirty="0" err="1"/>
              <a:t>utero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  Dr. </a:t>
            </a:r>
            <a:r>
              <a:rPr lang="en-US" dirty="0" err="1">
                <a:solidFill>
                  <a:schemeClr val="tx1"/>
                </a:solidFill>
              </a:rPr>
              <a:t>Deepika</a:t>
            </a:r>
            <a:r>
              <a:rPr lang="en-US" dirty="0">
                <a:solidFill>
                  <a:schemeClr val="tx1"/>
                </a:solidFill>
              </a:rPr>
              <a:t> Gupta 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Associate Professor </a:t>
            </a:r>
          </a:p>
          <a:p>
            <a:r>
              <a:rPr lang="en-US" dirty="0" err="1">
                <a:solidFill>
                  <a:schemeClr val="tx1"/>
                </a:solidFill>
              </a:rPr>
              <a:t>Prakash</a:t>
            </a:r>
            <a:r>
              <a:rPr lang="en-US" dirty="0">
                <a:solidFill>
                  <a:schemeClr val="tx1"/>
                </a:solidFill>
              </a:rPr>
              <a:t> Institute Of </a:t>
            </a:r>
            <a:r>
              <a:rPr lang="en-US" dirty="0" err="1">
                <a:solidFill>
                  <a:schemeClr val="tx1"/>
                </a:solidFill>
              </a:rPr>
              <a:t>Ayurvedic</a:t>
            </a:r>
            <a:r>
              <a:rPr lang="en-US" dirty="0">
                <a:solidFill>
                  <a:schemeClr val="tx1"/>
                </a:solidFill>
              </a:rPr>
              <a:t> medical Sciences And Research, </a:t>
            </a:r>
            <a:r>
              <a:rPr lang="en-US" dirty="0" err="1">
                <a:solidFill>
                  <a:schemeClr val="tx1"/>
                </a:solidFill>
              </a:rPr>
              <a:t>Jhajhar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Gautam</a:t>
            </a:r>
            <a:r>
              <a:rPr lang="en-US" dirty="0">
                <a:solidFill>
                  <a:schemeClr val="tx1"/>
                </a:solidFill>
              </a:rPr>
              <a:t> Buddha </a:t>
            </a:r>
            <a:r>
              <a:rPr lang="en-US" dirty="0" err="1">
                <a:solidFill>
                  <a:schemeClr val="tx1"/>
                </a:solidFill>
              </a:rPr>
              <a:t>nagar</a:t>
            </a:r>
            <a:r>
              <a:rPr lang="en-US" dirty="0">
                <a:solidFill>
                  <a:schemeClr val="tx1"/>
                </a:solidFill>
              </a:rPr>
              <a:t>, U.P.</a:t>
            </a:r>
            <a:endParaRPr lang="en-IN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52400"/>
            <a:ext cx="990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2133600"/>
            <a:ext cx="86296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429000"/>
            <a:ext cx="44196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906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1676400"/>
            <a:ext cx="8543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670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48250"/>
            <a:ext cx="9144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8915399" cy="274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800601"/>
            <a:ext cx="28194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81601"/>
            <a:ext cx="9144000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Garbhashyantar</a:t>
            </a:r>
            <a:r>
              <a:rPr lang="en-US" dirty="0"/>
              <a:t> </a:t>
            </a:r>
            <a:r>
              <a:rPr lang="en-US" dirty="0" err="1"/>
              <a:t>Garbha</a:t>
            </a:r>
            <a:r>
              <a:rPr lang="en-US" dirty="0"/>
              <a:t> </a:t>
            </a:r>
            <a:r>
              <a:rPr lang="en-US" dirty="0" err="1"/>
              <a:t>Stithi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hi-IN" dirty="0"/>
              <a:t>गर्भस्तु खलु मातुः पृष्ठाभिमुख ऊर्ध्वशिराः सङ्कुच्याङ्गान्यास्तेऽन्तःकुक्षौ</a:t>
            </a:r>
            <a:r>
              <a:rPr lang="en-US" dirty="0"/>
              <a:t> </a:t>
            </a:r>
            <a:r>
              <a:rPr lang="hi-IN" dirty="0"/>
              <a:t>||</a:t>
            </a:r>
            <a:endParaRPr lang="en-US" dirty="0"/>
          </a:p>
          <a:p>
            <a:pPr>
              <a:buNone/>
            </a:pPr>
            <a:r>
              <a:rPr lang="en-US" dirty="0"/>
              <a:t>                                                                    (</a:t>
            </a:r>
            <a:r>
              <a:rPr lang="en-US" dirty="0" err="1"/>
              <a:t>charak</a:t>
            </a:r>
            <a:r>
              <a:rPr lang="en-US" dirty="0"/>
              <a:t> </a:t>
            </a:r>
            <a:r>
              <a:rPr lang="en-US" dirty="0" err="1"/>
              <a:t>sharir</a:t>
            </a:r>
            <a:r>
              <a:rPr lang="en-US" dirty="0"/>
              <a:t> 6/22)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</a:t>
            </a:r>
            <a:r>
              <a:rPr lang="hi-IN" dirty="0"/>
              <a:t>आभुग्नोऽभिमुखः शेते गर्भो गर्भाशये स्त्रियाः |</a:t>
            </a:r>
            <a:endParaRPr lang="en-US" dirty="0"/>
          </a:p>
          <a:p>
            <a:pPr>
              <a:buNone/>
            </a:pPr>
            <a:r>
              <a:rPr lang="en-US" dirty="0"/>
              <a:t>       </a:t>
            </a:r>
            <a:r>
              <a:rPr lang="hi-IN" dirty="0"/>
              <a:t>स योनिं शिरसा याति स्वभावात् प्रसवं प्रति ||</a:t>
            </a:r>
            <a:r>
              <a:rPr lang="en-US" dirty="0"/>
              <a:t>     </a:t>
            </a:r>
          </a:p>
          <a:p>
            <a:pPr>
              <a:buNone/>
            </a:pPr>
            <a:r>
              <a:rPr lang="en-US" dirty="0"/>
              <a:t>                                                               (</a:t>
            </a:r>
            <a:r>
              <a:rPr lang="en-US" dirty="0" err="1"/>
              <a:t>shushrut</a:t>
            </a:r>
            <a:r>
              <a:rPr lang="en-US" dirty="0"/>
              <a:t> </a:t>
            </a:r>
            <a:r>
              <a:rPr lang="en-US" dirty="0" err="1"/>
              <a:t>sharir</a:t>
            </a:r>
            <a:r>
              <a:rPr lang="en-US" dirty="0"/>
              <a:t> 5/45)</a:t>
            </a:r>
            <a:br>
              <a:rPr lang="hi-IN" dirty="0"/>
            </a:br>
            <a:br>
              <a:rPr lang="hi-IN" dirty="0"/>
            </a:br>
            <a:br>
              <a:rPr lang="hi-IN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8610600" cy="667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2677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39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91440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32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Garbhashyantar Garbha Stithi  The fetus in utero </vt:lpstr>
      <vt:lpstr>Garbhashyantar Garbha Stithi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DEEPIKA</dc:creator>
  <cp:lastModifiedBy>Robin Chaudhary</cp:lastModifiedBy>
  <cp:revision>21</cp:revision>
  <dcterms:created xsi:type="dcterms:W3CDTF">2006-08-16T00:00:00Z</dcterms:created>
  <dcterms:modified xsi:type="dcterms:W3CDTF">2020-05-01T11:08:38Z</dcterms:modified>
</cp:coreProperties>
</file>