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1E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76400"/>
            <a:ext cx="7467600" cy="21336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Stomach</a:t>
            </a:r>
            <a:endParaRPr lang="en-US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introduction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Widest part of alimentary tract</a:t>
            </a:r>
          </a:p>
          <a:p>
            <a:r>
              <a:rPr lang="en-US" dirty="0" smtClean="0"/>
              <a:t>Lies </a:t>
            </a:r>
            <a:r>
              <a:rPr lang="en-US" dirty="0" err="1" smtClean="0"/>
              <a:t>btw.oesophagus</a:t>
            </a:r>
            <a:r>
              <a:rPr lang="en-US" dirty="0" smtClean="0"/>
              <a:t> and duodenum</a:t>
            </a:r>
          </a:p>
          <a:p>
            <a:r>
              <a:rPr lang="en-US" dirty="0" smtClean="0"/>
              <a:t>Mean capacity- 30 ml (at birth), 1000ml (puberty), 1500ml(adult)</a:t>
            </a:r>
          </a:p>
          <a:p>
            <a:r>
              <a:rPr lang="en-US" dirty="0" smtClean="0"/>
              <a:t>Situation- left  </a:t>
            </a:r>
            <a:r>
              <a:rPr lang="en-US" smtClean="0"/>
              <a:t>hypochondric,epigastric </a:t>
            </a:r>
            <a:r>
              <a:rPr lang="en-US" dirty="0" smtClean="0"/>
              <a:t>and umbilical area.</a:t>
            </a:r>
          </a:p>
        </p:txBody>
      </p:sp>
      <p:pic>
        <p:nvPicPr>
          <p:cNvPr id="1026" name="Picture 2" descr="C:\Users\Dr Navneet\Pictures\ppt image\images (2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91001" y="1600200"/>
            <a:ext cx="39624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exterior</a:t>
            </a:r>
            <a:endParaRPr lang="en-US" sz="6000" dirty="0"/>
          </a:p>
        </p:txBody>
      </p:sp>
      <p:pic>
        <p:nvPicPr>
          <p:cNvPr id="1026" name="Picture 2" descr="C:\Users\Dr Navneet\Pictures\ppt image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447800" y="1676400"/>
            <a:ext cx="58674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interior</a:t>
            </a:r>
            <a:endParaRPr lang="en-US" sz="6000" dirty="0"/>
          </a:p>
        </p:txBody>
      </p:sp>
      <p:pic>
        <p:nvPicPr>
          <p:cNvPr id="2050" name="Picture 2" descr="C:\Users\Dr Navneet\Pictures\ppt image\images 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295400"/>
            <a:ext cx="48006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relations</a:t>
            </a:r>
            <a:endParaRPr lang="en-US" sz="6000" dirty="0"/>
          </a:p>
        </p:txBody>
      </p:sp>
      <p:pic>
        <p:nvPicPr>
          <p:cNvPr id="3074" name="Picture 2" descr="C:\Users\Dr Navneet\Pictures\ppt image\11326803_962700913773805_1994219321_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057400"/>
            <a:ext cx="3657600" cy="3657600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Stomach bed</a:t>
            </a:r>
          </a:p>
          <a:p>
            <a:r>
              <a:rPr lang="en-US" dirty="0" smtClean="0"/>
              <a:t>Left </a:t>
            </a:r>
            <a:r>
              <a:rPr lang="en-US" dirty="0" err="1" smtClean="0"/>
              <a:t>crus</a:t>
            </a:r>
            <a:r>
              <a:rPr lang="en-US" dirty="0" smtClean="0"/>
              <a:t> and lower </a:t>
            </a:r>
            <a:r>
              <a:rPr lang="en-US" dirty="0" err="1" smtClean="0"/>
              <a:t>fibre</a:t>
            </a:r>
            <a:r>
              <a:rPr lang="en-US" dirty="0" smtClean="0"/>
              <a:t> of diaphragm</a:t>
            </a:r>
          </a:p>
          <a:p>
            <a:r>
              <a:rPr lang="en-US" dirty="0" smtClean="0"/>
              <a:t>Left inferior </a:t>
            </a:r>
            <a:r>
              <a:rPr lang="en-US" dirty="0" err="1" smtClean="0"/>
              <a:t>phrenic</a:t>
            </a:r>
            <a:r>
              <a:rPr lang="en-US" dirty="0" smtClean="0"/>
              <a:t> vessels</a:t>
            </a:r>
          </a:p>
          <a:p>
            <a:r>
              <a:rPr lang="en-US" dirty="0" smtClean="0"/>
              <a:t>Left kidney</a:t>
            </a:r>
          </a:p>
          <a:p>
            <a:r>
              <a:rPr lang="en-US" dirty="0" smtClean="0"/>
              <a:t>Left suprarenal gland</a:t>
            </a:r>
          </a:p>
          <a:p>
            <a:r>
              <a:rPr lang="en-US" dirty="0" err="1" smtClean="0"/>
              <a:t>Ant.surface</a:t>
            </a:r>
            <a:r>
              <a:rPr lang="en-US" dirty="0" smtClean="0"/>
              <a:t> of pancreas</a:t>
            </a:r>
          </a:p>
          <a:p>
            <a:r>
              <a:rPr lang="en-US" dirty="0" err="1" smtClean="0"/>
              <a:t>Left.colic</a:t>
            </a:r>
            <a:r>
              <a:rPr lang="en-US" dirty="0" smtClean="0"/>
              <a:t> flexure &amp; </a:t>
            </a:r>
            <a:r>
              <a:rPr lang="en-US" dirty="0" err="1" smtClean="0"/>
              <a:t>transerse</a:t>
            </a:r>
            <a:r>
              <a:rPr lang="en-US" dirty="0" smtClean="0"/>
              <a:t> </a:t>
            </a:r>
            <a:r>
              <a:rPr lang="en-US" dirty="0" err="1" smtClean="0"/>
              <a:t>mesocolon</a:t>
            </a:r>
            <a:endParaRPr lang="en-US" dirty="0" smtClean="0"/>
          </a:p>
          <a:p>
            <a:r>
              <a:rPr lang="en-US" dirty="0" smtClean="0"/>
              <a:t>Spleen</a:t>
            </a:r>
          </a:p>
          <a:p>
            <a:r>
              <a:rPr lang="en-US" dirty="0" err="1" smtClean="0"/>
              <a:t>Splenic</a:t>
            </a:r>
            <a:r>
              <a:rPr lang="en-US" dirty="0" smtClean="0"/>
              <a:t> artery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Blood supply</a:t>
            </a:r>
            <a:endParaRPr lang="en-US" sz="6000" dirty="0"/>
          </a:p>
        </p:txBody>
      </p:sp>
      <p:pic>
        <p:nvPicPr>
          <p:cNvPr id="4098" name="Picture 2" descr="C:\Users\Dr Navneet\Pictures\ppt image\images (3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295400"/>
            <a:ext cx="5181600" cy="4724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smtClean="0"/>
              <a:t>Lymphatics</a:t>
            </a:r>
            <a:endParaRPr lang="en-US" sz="6000" dirty="0"/>
          </a:p>
        </p:txBody>
      </p:sp>
      <p:pic>
        <p:nvPicPr>
          <p:cNvPr id="5122" name="Picture 2" descr="C:\Users\Dr Navneet\Pictures\ppt image\images (4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0"/>
            <a:ext cx="6248400" cy="4800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Nerve supply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Sympathetic- </a:t>
            </a:r>
            <a:r>
              <a:rPr lang="en-US" dirty="0" err="1" smtClean="0"/>
              <a:t>coeliac</a:t>
            </a:r>
            <a:r>
              <a:rPr lang="en-US" dirty="0" smtClean="0"/>
              <a:t> plexus T5-T12 spinal segments .</a:t>
            </a:r>
          </a:p>
          <a:p>
            <a:r>
              <a:rPr lang="en-US" dirty="0" smtClean="0"/>
              <a:t>Parasympathetic- </a:t>
            </a:r>
            <a:r>
              <a:rPr lang="en-US" dirty="0" err="1" smtClean="0"/>
              <a:t>vagus</a:t>
            </a:r>
            <a:r>
              <a:rPr lang="en-US" dirty="0" smtClean="0"/>
              <a:t> nerve 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Clinical anatomy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Gastritis </a:t>
            </a:r>
          </a:p>
          <a:p>
            <a:r>
              <a:rPr lang="en-US" dirty="0" smtClean="0"/>
              <a:t>Congenital </a:t>
            </a:r>
            <a:r>
              <a:rPr lang="en-US" dirty="0" err="1" smtClean="0"/>
              <a:t>hyperpyloric</a:t>
            </a:r>
            <a:r>
              <a:rPr lang="en-US" dirty="0" smtClean="0"/>
              <a:t> </a:t>
            </a:r>
            <a:r>
              <a:rPr lang="en-US" dirty="0" err="1" smtClean="0"/>
              <a:t>stenosis</a:t>
            </a:r>
            <a:r>
              <a:rPr lang="en-US" dirty="0" smtClean="0"/>
              <a:t>- congenital thickening of pyloric sphincter.</a:t>
            </a:r>
          </a:p>
          <a:p>
            <a:r>
              <a:rPr lang="en-US" dirty="0" smtClean="0"/>
              <a:t>Gastric ulcer</a:t>
            </a:r>
          </a:p>
          <a:p>
            <a:r>
              <a:rPr lang="en-US" dirty="0" smtClean="0"/>
              <a:t>Gastric  carcinoma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96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Stomach</vt:lpstr>
      <vt:lpstr>introduction</vt:lpstr>
      <vt:lpstr>exterior</vt:lpstr>
      <vt:lpstr>interior</vt:lpstr>
      <vt:lpstr>relations</vt:lpstr>
      <vt:lpstr>Blood supply</vt:lpstr>
      <vt:lpstr>Lymphatics</vt:lpstr>
      <vt:lpstr>Nerve supply</vt:lpstr>
      <vt:lpstr>Clinical anatomy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Stomach</dc:title>
  <dc:creator>Dr Navneet</dc:creator>
  <cp:lastModifiedBy>Dr. Naneet</cp:lastModifiedBy>
  <cp:revision>17</cp:revision>
  <dcterms:created xsi:type="dcterms:W3CDTF">2006-08-16T00:00:00Z</dcterms:created>
  <dcterms:modified xsi:type="dcterms:W3CDTF">2009-08-19T20:39:51Z</dcterms:modified>
</cp:coreProperties>
</file>