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Nephrotic</a:t>
            </a:r>
            <a:r>
              <a:rPr lang="en-US" baseline="0" dirty="0"/>
              <a:t> Syndrome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8D6-4983-A71C-43D6F487503F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8D6-4983-A71C-43D6F487503F}"/>
              </c:ext>
            </c:extLst>
          </c:dPt>
          <c:dPt>
            <c:idx val="2"/>
            <c:bubble3D val="0"/>
            <c:explosion val="23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78D6-4983-A71C-43D6F487503F}"/>
              </c:ext>
            </c:extLst>
          </c:dPt>
          <c:dPt>
            <c:idx val="3"/>
            <c:bubble3D val="0"/>
            <c:explosion val="16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78D6-4983-A71C-43D6F487503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D6-4983-A71C-43D6F487503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D6-4983-A71C-43D6F487503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8D6-4983-A71C-43D6F487503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8D6-4983-A71C-43D6F487503F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MCD</c:v>
                </c:pt>
                <c:pt idx="1">
                  <c:v>FSGS</c:v>
                </c:pt>
                <c:pt idx="2">
                  <c:v>MGN</c:v>
                </c:pt>
                <c:pt idx="3">
                  <c:v>MPGN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6-4983-A71C-43D6F487503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552F4-EFE3-4EB2-B6D4-4BEB099317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3C261D-E94E-4DEE-B55D-F5A57B6108DD}">
      <dgm:prSet phldrT="[Text]"/>
      <dgm:spPr/>
      <dgm:t>
        <a:bodyPr/>
        <a:lstStyle/>
        <a:p>
          <a:r>
            <a:rPr lang="en-US" dirty="0"/>
            <a:t>Nephrotic Syndrome</a:t>
          </a:r>
        </a:p>
      </dgm:t>
    </dgm:pt>
    <dgm:pt modelId="{8A24C2A0-7B9C-4561-9B3F-23314CEC3242}" type="parTrans" cxnId="{D038C166-C79F-45B6-9B46-6B3602B2E51D}">
      <dgm:prSet/>
      <dgm:spPr/>
      <dgm:t>
        <a:bodyPr/>
        <a:lstStyle/>
        <a:p>
          <a:endParaRPr lang="en-US"/>
        </a:p>
      </dgm:t>
    </dgm:pt>
    <dgm:pt modelId="{913D6DE1-FBC4-45ED-A9C0-E1F04968FB95}" type="sibTrans" cxnId="{D038C166-C79F-45B6-9B46-6B3602B2E51D}">
      <dgm:prSet/>
      <dgm:spPr/>
      <dgm:t>
        <a:bodyPr/>
        <a:lstStyle/>
        <a:p>
          <a:endParaRPr lang="en-US"/>
        </a:p>
      </dgm:t>
    </dgm:pt>
    <dgm:pt modelId="{C43DE761-492F-4448-9402-F628398E4EDA}">
      <dgm:prSet phldrT="[Text]"/>
      <dgm:spPr/>
      <dgm:t>
        <a:bodyPr/>
        <a:lstStyle/>
        <a:p>
          <a:r>
            <a:rPr lang="en-US" dirty="0"/>
            <a:t>Primary Nephrotic Syndrome</a:t>
          </a:r>
        </a:p>
      </dgm:t>
    </dgm:pt>
    <dgm:pt modelId="{8B34C94D-E76B-4B74-9BCA-D375607EEB23}" type="parTrans" cxnId="{0CD11096-0D85-4B5F-96A7-5A71FBA51C49}">
      <dgm:prSet/>
      <dgm:spPr/>
      <dgm:t>
        <a:bodyPr/>
        <a:lstStyle/>
        <a:p>
          <a:endParaRPr lang="en-US"/>
        </a:p>
      </dgm:t>
    </dgm:pt>
    <dgm:pt modelId="{78032B82-FC07-4816-BDB6-2866B8031F1E}" type="sibTrans" cxnId="{0CD11096-0D85-4B5F-96A7-5A71FBA51C49}">
      <dgm:prSet/>
      <dgm:spPr/>
      <dgm:t>
        <a:bodyPr/>
        <a:lstStyle/>
        <a:p>
          <a:endParaRPr lang="en-US"/>
        </a:p>
      </dgm:t>
    </dgm:pt>
    <dgm:pt modelId="{D4542EB6-5BF5-448E-93A5-B9A908FAAD99}">
      <dgm:prSet phldrT="[Text]"/>
      <dgm:spPr/>
      <dgm:t>
        <a:bodyPr/>
        <a:lstStyle/>
        <a:p>
          <a:r>
            <a:rPr lang="en-US" dirty="0"/>
            <a:t>Secondary Nephrotic Syndrome</a:t>
          </a:r>
        </a:p>
      </dgm:t>
    </dgm:pt>
    <dgm:pt modelId="{2816116B-5284-40A2-8882-B1FF8055FCBD}" type="parTrans" cxnId="{0DFE46CE-0236-41BE-9616-5CDFB0BFCA45}">
      <dgm:prSet/>
      <dgm:spPr/>
      <dgm:t>
        <a:bodyPr/>
        <a:lstStyle/>
        <a:p>
          <a:endParaRPr lang="en-US"/>
        </a:p>
      </dgm:t>
    </dgm:pt>
    <dgm:pt modelId="{D03DA5C9-9AAE-4EBC-93B3-AA4B5F0DA125}" type="sibTrans" cxnId="{0DFE46CE-0236-41BE-9616-5CDFB0BFCA45}">
      <dgm:prSet/>
      <dgm:spPr/>
      <dgm:t>
        <a:bodyPr/>
        <a:lstStyle/>
        <a:p>
          <a:endParaRPr lang="en-US"/>
        </a:p>
      </dgm:t>
    </dgm:pt>
    <dgm:pt modelId="{DB4370D9-F0C4-4C36-9BCB-678A8B278F1C}" type="pres">
      <dgm:prSet presAssocID="{FEF552F4-EFE3-4EB2-B6D4-4BEB099317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21D58F6-F208-466C-B333-6DF957966611}" type="pres">
      <dgm:prSet presAssocID="{343C261D-E94E-4DEE-B55D-F5A57B6108DD}" presName="root1" presStyleCnt="0"/>
      <dgm:spPr/>
    </dgm:pt>
    <dgm:pt modelId="{02E7EC79-B5E2-40E5-A3C9-9E32509C1DF2}" type="pres">
      <dgm:prSet presAssocID="{343C261D-E94E-4DEE-B55D-F5A57B6108DD}" presName="LevelOneTextNode" presStyleLbl="node0" presStyleIdx="0" presStyleCnt="1" custScaleX="102517" custLinFactX="-82088" custLinFactNeighborX="-100000" custLinFactNeighborY="0">
        <dgm:presLayoutVars>
          <dgm:chPref val="3"/>
        </dgm:presLayoutVars>
      </dgm:prSet>
      <dgm:spPr/>
    </dgm:pt>
    <dgm:pt modelId="{30184F0C-724B-4AE3-A331-2EDFEE70429E}" type="pres">
      <dgm:prSet presAssocID="{343C261D-E94E-4DEE-B55D-F5A57B6108DD}" presName="level2hierChild" presStyleCnt="0"/>
      <dgm:spPr/>
    </dgm:pt>
    <dgm:pt modelId="{07D8E1B0-AE55-4C99-9DDA-319F021B8DFE}" type="pres">
      <dgm:prSet presAssocID="{8B34C94D-E76B-4B74-9BCA-D375607EEB23}" presName="conn2-1" presStyleLbl="parChTrans1D2" presStyleIdx="0" presStyleCnt="2"/>
      <dgm:spPr/>
    </dgm:pt>
    <dgm:pt modelId="{695A4C42-EF86-4165-8543-EE93FBF69AE1}" type="pres">
      <dgm:prSet presAssocID="{8B34C94D-E76B-4B74-9BCA-D375607EEB23}" presName="connTx" presStyleLbl="parChTrans1D2" presStyleIdx="0" presStyleCnt="2"/>
      <dgm:spPr/>
    </dgm:pt>
    <dgm:pt modelId="{A69D6D54-B505-493D-87B5-311239CC2E5F}" type="pres">
      <dgm:prSet presAssocID="{C43DE761-492F-4448-9402-F628398E4EDA}" presName="root2" presStyleCnt="0"/>
      <dgm:spPr/>
    </dgm:pt>
    <dgm:pt modelId="{948D4C89-C888-49D9-A760-14FEEF4CFECD}" type="pres">
      <dgm:prSet presAssocID="{C43DE761-492F-4448-9402-F628398E4EDA}" presName="LevelTwoTextNode" presStyleLbl="node2" presStyleIdx="0" presStyleCnt="2">
        <dgm:presLayoutVars>
          <dgm:chPref val="3"/>
        </dgm:presLayoutVars>
      </dgm:prSet>
      <dgm:spPr/>
    </dgm:pt>
    <dgm:pt modelId="{ADBA01CD-04A5-4E66-A0F8-842522C70525}" type="pres">
      <dgm:prSet presAssocID="{C43DE761-492F-4448-9402-F628398E4EDA}" presName="level3hierChild" presStyleCnt="0"/>
      <dgm:spPr/>
    </dgm:pt>
    <dgm:pt modelId="{61A46518-CB90-4B9F-BD1C-A97937AA849B}" type="pres">
      <dgm:prSet presAssocID="{2816116B-5284-40A2-8882-B1FF8055FCBD}" presName="conn2-1" presStyleLbl="parChTrans1D2" presStyleIdx="1" presStyleCnt="2"/>
      <dgm:spPr/>
    </dgm:pt>
    <dgm:pt modelId="{C169F65F-7C77-484A-B18F-C8DA5DBAA194}" type="pres">
      <dgm:prSet presAssocID="{2816116B-5284-40A2-8882-B1FF8055FCBD}" presName="connTx" presStyleLbl="parChTrans1D2" presStyleIdx="1" presStyleCnt="2"/>
      <dgm:spPr/>
    </dgm:pt>
    <dgm:pt modelId="{0A9AF5DB-ACB8-4C57-9F45-3AC207DCFD2B}" type="pres">
      <dgm:prSet presAssocID="{D4542EB6-5BF5-448E-93A5-B9A908FAAD99}" presName="root2" presStyleCnt="0"/>
      <dgm:spPr/>
    </dgm:pt>
    <dgm:pt modelId="{9B20FBDF-B65A-4410-BFC9-437D56CBA869}" type="pres">
      <dgm:prSet presAssocID="{D4542EB6-5BF5-448E-93A5-B9A908FAAD99}" presName="LevelTwoTextNode" presStyleLbl="node2" presStyleIdx="1" presStyleCnt="2" custLinFactNeighborX="219" custLinFactNeighborY="-2876">
        <dgm:presLayoutVars>
          <dgm:chPref val="3"/>
        </dgm:presLayoutVars>
      </dgm:prSet>
      <dgm:spPr/>
    </dgm:pt>
    <dgm:pt modelId="{622C246D-389B-4F10-9C82-6CFDE65C5722}" type="pres">
      <dgm:prSet presAssocID="{D4542EB6-5BF5-448E-93A5-B9A908FAAD99}" presName="level3hierChild" presStyleCnt="0"/>
      <dgm:spPr/>
    </dgm:pt>
  </dgm:ptLst>
  <dgm:cxnLst>
    <dgm:cxn modelId="{9BC19604-F555-4D06-B676-3F081A8BBD0F}" type="presOf" srcId="{343C261D-E94E-4DEE-B55D-F5A57B6108DD}" destId="{02E7EC79-B5E2-40E5-A3C9-9E32509C1DF2}" srcOrd="0" destOrd="0" presId="urn:microsoft.com/office/officeart/2008/layout/HorizontalMultiLevelHierarchy"/>
    <dgm:cxn modelId="{39780C1E-5DCA-401B-9568-31CAB6E8F2BE}" type="presOf" srcId="{8B34C94D-E76B-4B74-9BCA-D375607EEB23}" destId="{695A4C42-EF86-4165-8543-EE93FBF69AE1}" srcOrd="1" destOrd="0" presId="urn:microsoft.com/office/officeart/2008/layout/HorizontalMultiLevelHierarchy"/>
    <dgm:cxn modelId="{BFDCD663-5B93-4FC4-9E46-CD8468FA10F1}" type="presOf" srcId="{FEF552F4-EFE3-4EB2-B6D4-4BEB0993179E}" destId="{DB4370D9-F0C4-4C36-9BCB-678A8B278F1C}" srcOrd="0" destOrd="0" presId="urn:microsoft.com/office/officeart/2008/layout/HorizontalMultiLevelHierarchy"/>
    <dgm:cxn modelId="{D038C166-C79F-45B6-9B46-6B3602B2E51D}" srcId="{FEF552F4-EFE3-4EB2-B6D4-4BEB0993179E}" destId="{343C261D-E94E-4DEE-B55D-F5A57B6108DD}" srcOrd="0" destOrd="0" parTransId="{8A24C2A0-7B9C-4561-9B3F-23314CEC3242}" sibTransId="{913D6DE1-FBC4-45ED-A9C0-E1F04968FB95}"/>
    <dgm:cxn modelId="{D8A50972-F54A-4CF9-8B28-907F32AA3E9F}" type="presOf" srcId="{2816116B-5284-40A2-8882-B1FF8055FCBD}" destId="{C169F65F-7C77-484A-B18F-C8DA5DBAA194}" srcOrd="1" destOrd="0" presId="urn:microsoft.com/office/officeart/2008/layout/HorizontalMultiLevelHierarchy"/>
    <dgm:cxn modelId="{0CD11096-0D85-4B5F-96A7-5A71FBA51C49}" srcId="{343C261D-E94E-4DEE-B55D-F5A57B6108DD}" destId="{C43DE761-492F-4448-9402-F628398E4EDA}" srcOrd="0" destOrd="0" parTransId="{8B34C94D-E76B-4B74-9BCA-D375607EEB23}" sibTransId="{78032B82-FC07-4816-BDB6-2866B8031F1E}"/>
    <dgm:cxn modelId="{D437FB9D-AE22-4CBF-914C-B6CEE2627F13}" type="presOf" srcId="{C43DE761-492F-4448-9402-F628398E4EDA}" destId="{948D4C89-C888-49D9-A760-14FEEF4CFECD}" srcOrd="0" destOrd="0" presId="urn:microsoft.com/office/officeart/2008/layout/HorizontalMultiLevelHierarchy"/>
    <dgm:cxn modelId="{7E21BCC1-7D34-4B91-A587-17428D1879A8}" type="presOf" srcId="{2816116B-5284-40A2-8882-B1FF8055FCBD}" destId="{61A46518-CB90-4B9F-BD1C-A97937AA849B}" srcOrd="0" destOrd="0" presId="urn:microsoft.com/office/officeart/2008/layout/HorizontalMultiLevelHierarchy"/>
    <dgm:cxn modelId="{0DFE46CE-0236-41BE-9616-5CDFB0BFCA45}" srcId="{343C261D-E94E-4DEE-B55D-F5A57B6108DD}" destId="{D4542EB6-5BF5-448E-93A5-B9A908FAAD99}" srcOrd="1" destOrd="0" parTransId="{2816116B-5284-40A2-8882-B1FF8055FCBD}" sibTransId="{D03DA5C9-9AAE-4EBC-93B3-AA4B5F0DA125}"/>
    <dgm:cxn modelId="{35E4E6D1-039D-4582-886A-0DA51E15E6AF}" type="presOf" srcId="{8B34C94D-E76B-4B74-9BCA-D375607EEB23}" destId="{07D8E1B0-AE55-4C99-9DDA-319F021B8DFE}" srcOrd="0" destOrd="0" presId="urn:microsoft.com/office/officeart/2008/layout/HorizontalMultiLevelHierarchy"/>
    <dgm:cxn modelId="{94B539EA-1833-4A4F-A565-5EC99D65A77C}" type="presOf" srcId="{D4542EB6-5BF5-448E-93A5-B9A908FAAD99}" destId="{9B20FBDF-B65A-4410-BFC9-437D56CBA869}" srcOrd="0" destOrd="0" presId="urn:microsoft.com/office/officeart/2008/layout/HorizontalMultiLevelHierarchy"/>
    <dgm:cxn modelId="{EE27CA05-9AC0-4BF6-8170-7254A6BB8B29}" type="presParOf" srcId="{DB4370D9-F0C4-4C36-9BCB-678A8B278F1C}" destId="{521D58F6-F208-466C-B333-6DF957966611}" srcOrd="0" destOrd="0" presId="urn:microsoft.com/office/officeart/2008/layout/HorizontalMultiLevelHierarchy"/>
    <dgm:cxn modelId="{DF4FB881-DCA5-47B5-A833-5F1637233A50}" type="presParOf" srcId="{521D58F6-F208-466C-B333-6DF957966611}" destId="{02E7EC79-B5E2-40E5-A3C9-9E32509C1DF2}" srcOrd="0" destOrd="0" presId="urn:microsoft.com/office/officeart/2008/layout/HorizontalMultiLevelHierarchy"/>
    <dgm:cxn modelId="{1D6E677A-F68F-4A6A-A0F2-76A847645624}" type="presParOf" srcId="{521D58F6-F208-466C-B333-6DF957966611}" destId="{30184F0C-724B-4AE3-A331-2EDFEE70429E}" srcOrd="1" destOrd="0" presId="urn:microsoft.com/office/officeart/2008/layout/HorizontalMultiLevelHierarchy"/>
    <dgm:cxn modelId="{2D723C6D-0F0E-4226-BD49-8F6284EC261C}" type="presParOf" srcId="{30184F0C-724B-4AE3-A331-2EDFEE70429E}" destId="{07D8E1B0-AE55-4C99-9DDA-319F021B8DFE}" srcOrd="0" destOrd="0" presId="urn:microsoft.com/office/officeart/2008/layout/HorizontalMultiLevelHierarchy"/>
    <dgm:cxn modelId="{EEFEAFC1-6926-4873-98F1-A602675FD7CF}" type="presParOf" srcId="{07D8E1B0-AE55-4C99-9DDA-319F021B8DFE}" destId="{695A4C42-EF86-4165-8543-EE93FBF69AE1}" srcOrd="0" destOrd="0" presId="urn:microsoft.com/office/officeart/2008/layout/HorizontalMultiLevelHierarchy"/>
    <dgm:cxn modelId="{F28D49EA-13CB-4C8A-96F5-80E8D342F7B3}" type="presParOf" srcId="{30184F0C-724B-4AE3-A331-2EDFEE70429E}" destId="{A69D6D54-B505-493D-87B5-311239CC2E5F}" srcOrd="1" destOrd="0" presId="urn:microsoft.com/office/officeart/2008/layout/HorizontalMultiLevelHierarchy"/>
    <dgm:cxn modelId="{98F174DB-B59B-4EC6-95E3-29DF3D478863}" type="presParOf" srcId="{A69D6D54-B505-493D-87B5-311239CC2E5F}" destId="{948D4C89-C888-49D9-A760-14FEEF4CFECD}" srcOrd="0" destOrd="0" presId="urn:microsoft.com/office/officeart/2008/layout/HorizontalMultiLevelHierarchy"/>
    <dgm:cxn modelId="{72739C4C-C269-403E-A779-E490E43C03F3}" type="presParOf" srcId="{A69D6D54-B505-493D-87B5-311239CC2E5F}" destId="{ADBA01CD-04A5-4E66-A0F8-842522C70525}" srcOrd="1" destOrd="0" presId="urn:microsoft.com/office/officeart/2008/layout/HorizontalMultiLevelHierarchy"/>
    <dgm:cxn modelId="{72C7BFB6-4A27-4C91-AC3F-EA6FE2E0A5AC}" type="presParOf" srcId="{30184F0C-724B-4AE3-A331-2EDFEE70429E}" destId="{61A46518-CB90-4B9F-BD1C-A97937AA849B}" srcOrd="2" destOrd="0" presId="urn:microsoft.com/office/officeart/2008/layout/HorizontalMultiLevelHierarchy"/>
    <dgm:cxn modelId="{E9772706-57EE-49A3-A15F-40F21DD572A1}" type="presParOf" srcId="{61A46518-CB90-4B9F-BD1C-A97937AA849B}" destId="{C169F65F-7C77-484A-B18F-C8DA5DBAA194}" srcOrd="0" destOrd="0" presId="urn:microsoft.com/office/officeart/2008/layout/HorizontalMultiLevelHierarchy"/>
    <dgm:cxn modelId="{CE97AF22-1CF0-4A3C-8046-47CF5B088D84}" type="presParOf" srcId="{30184F0C-724B-4AE3-A331-2EDFEE70429E}" destId="{0A9AF5DB-ACB8-4C57-9F45-3AC207DCFD2B}" srcOrd="3" destOrd="0" presId="urn:microsoft.com/office/officeart/2008/layout/HorizontalMultiLevelHierarchy"/>
    <dgm:cxn modelId="{0052FA1E-8464-4D1F-9258-AEA7DE134676}" type="presParOf" srcId="{0A9AF5DB-ACB8-4C57-9F45-3AC207DCFD2B}" destId="{9B20FBDF-B65A-4410-BFC9-437D56CBA869}" srcOrd="0" destOrd="0" presId="urn:microsoft.com/office/officeart/2008/layout/HorizontalMultiLevelHierarchy"/>
    <dgm:cxn modelId="{B2DC1D64-8933-43FF-A232-70A14D8E3BB7}" type="presParOf" srcId="{0A9AF5DB-ACB8-4C57-9F45-3AC207DCFD2B}" destId="{622C246D-389B-4F10-9C82-6CFDE65C572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B0838-92A3-4846-83BD-1E43D8E7432F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E98290-B4AD-4013-B54D-B59F56487BA3}">
      <dgm:prSet phldrT="[Text]" custT="1"/>
      <dgm:spPr/>
      <dgm:t>
        <a:bodyPr/>
        <a:lstStyle/>
        <a:p>
          <a:r>
            <a:rPr lang="en-US" sz="2400" dirty="0" err="1"/>
            <a:t>Primany</a:t>
          </a:r>
          <a:r>
            <a:rPr lang="en-US" sz="2400" dirty="0"/>
            <a:t> </a:t>
          </a:r>
          <a:r>
            <a:rPr lang="en-US" sz="2400" dirty="0" err="1"/>
            <a:t>Glomerulonephrosis</a:t>
          </a:r>
          <a:endParaRPr lang="en-US" sz="2400" dirty="0"/>
        </a:p>
      </dgm:t>
    </dgm:pt>
    <dgm:pt modelId="{C4FA9E9E-032F-495D-A6EB-2CAC05112E7F}" type="parTrans" cxnId="{38BD96D5-1729-4998-AB44-A85DBFBD696E}">
      <dgm:prSet/>
      <dgm:spPr/>
      <dgm:t>
        <a:bodyPr/>
        <a:lstStyle/>
        <a:p>
          <a:endParaRPr lang="en-US"/>
        </a:p>
      </dgm:t>
    </dgm:pt>
    <dgm:pt modelId="{4301C41D-B1C9-45BE-A1CE-4F380BA79D27}" type="sibTrans" cxnId="{38BD96D5-1729-4998-AB44-A85DBFBD696E}">
      <dgm:prSet/>
      <dgm:spPr/>
      <dgm:t>
        <a:bodyPr/>
        <a:lstStyle/>
        <a:p>
          <a:r>
            <a:rPr lang="en-US" dirty="0"/>
            <a:t>Based on the Cause</a:t>
          </a:r>
        </a:p>
      </dgm:t>
    </dgm:pt>
    <dgm:pt modelId="{012EB22D-55F8-48A1-8168-6D8ECAA9068F}">
      <dgm:prSet phldrT="[Text]"/>
      <dgm:spPr/>
      <dgm:t>
        <a:bodyPr/>
        <a:lstStyle/>
        <a:p>
          <a:r>
            <a:rPr lang="en-US" dirty="0"/>
            <a:t>Minimal Change Disease</a:t>
          </a:r>
        </a:p>
      </dgm:t>
    </dgm:pt>
    <dgm:pt modelId="{8A8AE608-0944-46B4-B4D9-B926DAD491BF}" type="parTrans" cxnId="{97AC6841-A6D5-4693-A26F-D8B977FD41CA}">
      <dgm:prSet/>
      <dgm:spPr/>
      <dgm:t>
        <a:bodyPr/>
        <a:lstStyle/>
        <a:p>
          <a:endParaRPr lang="en-US"/>
        </a:p>
      </dgm:t>
    </dgm:pt>
    <dgm:pt modelId="{9F48D6D2-B214-4C35-A87E-20388EFDB303}" type="sibTrans" cxnId="{97AC6841-A6D5-4693-A26F-D8B977FD41CA}">
      <dgm:prSet/>
      <dgm:spPr/>
      <dgm:t>
        <a:bodyPr/>
        <a:lstStyle/>
        <a:p>
          <a:pPr algn="ctr"/>
          <a:r>
            <a:rPr lang="en-US" dirty="0"/>
            <a:t>Most common in </a:t>
          </a:r>
          <a:r>
            <a:rPr lang="en-US" dirty="0" err="1"/>
            <a:t>Childrens</a:t>
          </a:r>
          <a:r>
            <a:rPr lang="en-US" dirty="0"/>
            <a:t>( 2 – 6 </a:t>
          </a:r>
          <a:r>
            <a:rPr lang="en-US" dirty="0" err="1"/>
            <a:t>yrs</a:t>
          </a:r>
          <a:r>
            <a:rPr lang="en-US" dirty="0"/>
            <a:t>)</a:t>
          </a:r>
        </a:p>
      </dgm:t>
    </dgm:pt>
    <dgm:pt modelId="{65CB67DA-588D-4711-955F-2FC52EB049D4}">
      <dgm:prSet phldrT="[Text]"/>
      <dgm:spPr/>
      <dgm:t>
        <a:bodyPr/>
        <a:lstStyle/>
        <a:p>
          <a:r>
            <a:rPr lang="en-US" dirty="0"/>
            <a:t>Focal Segmental Glomerulosclerosis</a:t>
          </a:r>
        </a:p>
      </dgm:t>
    </dgm:pt>
    <dgm:pt modelId="{4D3AEA55-59FD-4007-9578-1871A59CD853}" type="parTrans" cxnId="{4179B83C-1E33-4731-89DD-A45D951D8BB8}">
      <dgm:prSet/>
      <dgm:spPr/>
      <dgm:t>
        <a:bodyPr/>
        <a:lstStyle/>
        <a:p>
          <a:endParaRPr lang="en-US"/>
        </a:p>
      </dgm:t>
    </dgm:pt>
    <dgm:pt modelId="{B8FAED1C-6020-4067-9978-07B952E9FBB6}" type="sibTrans" cxnId="{4179B83C-1E33-4731-89DD-A45D951D8BB8}">
      <dgm:prSet/>
      <dgm:spPr/>
      <dgm:t>
        <a:bodyPr/>
        <a:lstStyle/>
        <a:p>
          <a:pPr algn="ctr"/>
          <a:r>
            <a:rPr lang="en-US" dirty="0"/>
            <a:t>Most common in </a:t>
          </a:r>
          <a:r>
            <a:rPr lang="en-US" dirty="0" err="1"/>
            <a:t>childrens</a:t>
          </a:r>
          <a:r>
            <a:rPr lang="en-US" dirty="0"/>
            <a:t> &amp; </a:t>
          </a:r>
          <a:r>
            <a:rPr lang="en-US" dirty="0" err="1"/>
            <a:t>Adolocent</a:t>
          </a:r>
          <a:endParaRPr lang="en-US" dirty="0"/>
        </a:p>
      </dgm:t>
    </dgm:pt>
    <dgm:pt modelId="{42080E77-AA4C-40A4-A9E3-EC1454E14C37}">
      <dgm:prSet phldrT="[Text]"/>
      <dgm:spPr/>
      <dgm:t>
        <a:bodyPr/>
        <a:lstStyle/>
        <a:p>
          <a:r>
            <a:rPr lang="en-US" dirty="0"/>
            <a:t>Membranous </a:t>
          </a:r>
          <a:r>
            <a:rPr lang="en-US" dirty="0" err="1"/>
            <a:t>Glomerulonephrosis</a:t>
          </a:r>
          <a:endParaRPr lang="en-US" dirty="0"/>
        </a:p>
      </dgm:t>
    </dgm:pt>
    <dgm:pt modelId="{191EDF12-0E99-4ADF-8608-1A27EBEB1C3A}" type="parTrans" cxnId="{C1E780A7-9FBD-417C-BF0A-03B7CCB84F51}">
      <dgm:prSet/>
      <dgm:spPr/>
      <dgm:t>
        <a:bodyPr/>
        <a:lstStyle/>
        <a:p>
          <a:endParaRPr lang="en-US"/>
        </a:p>
      </dgm:t>
    </dgm:pt>
    <dgm:pt modelId="{E6170831-5646-47D0-8034-C6FFB7699848}" type="sibTrans" cxnId="{C1E780A7-9FBD-417C-BF0A-03B7CCB84F51}">
      <dgm:prSet/>
      <dgm:spPr/>
      <dgm:t>
        <a:bodyPr/>
        <a:lstStyle/>
        <a:p>
          <a:pPr algn="ctr"/>
          <a:r>
            <a:rPr lang="en-US" dirty="0"/>
            <a:t>Most common in Adults</a:t>
          </a:r>
        </a:p>
      </dgm:t>
    </dgm:pt>
    <dgm:pt modelId="{FC199CBC-07BE-464A-8DEC-AA3C02A1ED6A}">
      <dgm:prSet phldrT="[Text]"/>
      <dgm:spPr/>
      <dgm:t>
        <a:bodyPr/>
        <a:lstStyle/>
        <a:p>
          <a:r>
            <a:rPr lang="en-US" dirty="0"/>
            <a:t>Membranoproliferative </a:t>
          </a:r>
          <a:r>
            <a:rPr lang="en-US" dirty="0" err="1"/>
            <a:t>Glomerulonephrosis</a:t>
          </a:r>
          <a:endParaRPr lang="en-US" dirty="0"/>
        </a:p>
      </dgm:t>
    </dgm:pt>
    <dgm:pt modelId="{7FDF5A68-D2B3-4FF3-9BBE-5383066286B5}" type="parTrans" cxnId="{F76A443E-035C-4320-8C01-211BBBEA6982}">
      <dgm:prSet/>
      <dgm:spPr/>
      <dgm:t>
        <a:bodyPr/>
        <a:lstStyle/>
        <a:p>
          <a:endParaRPr lang="en-US"/>
        </a:p>
      </dgm:t>
    </dgm:pt>
    <dgm:pt modelId="{CC7579B6-B187-435E-978C-D86799A897C2}" type="sibTrans" cxnId="{F76A443E-035C-4320-8C01-211BBBEA6982}">
      <dgm:prSet/>
      <dgm:spPr/>
      <dgm:t>
        <a:bodyPr/>
        <a:lstStyle/>
        <a:p>
          <a:pPr algn="ctr"/>
          <a:r>
            <a:rPr lang="en-US" dirty="0"/>
            <a:t>Common in both </a:t>
          </a:r>
          <a:r>
            <a:rPr lang="en-US" dirty="0" err="1"/>
            <a:t>Childrens</a:t>
          </a:r>
          <a:r>
            <a:rPr lang="en-US" dirty="0"/>
            <a:t> &amp; Adults</a:t>
          </a:r>
        </a:p>
      </dgm:t>
    </dgm:pt>
    <dgm:pt modelId="{1EA64917-C2BB-48EA-8630-0DEBE99B494D}" type="pres">
      <dgm:prSet presAssocID="{B2FB0838-92A3-4846-83BD-1E43D8E743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963070-930B-4F69-8E96-67188073BF32}" type="pres">
      <dgm:prSet presAssocID="{73E98290-B4AD-4013-B54D-B59F56487BA3}" presName="hierRoot1" presStyleCnt="0">
        <dgm:presLayoutVars>
          <dgm:hierBranch val="init"/>
        </dgm:presLayoutVars>
      </dgm:prSet>
      <dgm:spPr/>
    </dgm:pt>
    <dgm:pt modelId="{7E5E0F02-35EB-45B9-881D-B122096FD7E2}" type="pres">
      <dgm:prSet presAssocID="{73E98290-B4AD-4013-B54D-B59F56487BA3}" presName="rootComposite1" presStyleCnt="0"/>
      <dgm:spPr/>
    </dgm:pt>
    <dgm:pt modelId="{43B06E75-60E5-4325-B3CF-D04CDBAED3E1}" type="pres">
      <dgm:prSet presAssocID="{73E98290-B4AD-4013-B54D-B59F56487BA3}" presName="rootText1" presStyleLbl="node0" presStyleIdx="0" presStyleCnt="1" custScaleX="158176" custLinFactNeighborX="1861" custLinFactNeighborY="-87458">
        <dgm:presLayoutVars>
          <dgm:chMax/>
          <dgm:chPref val="3"/>
        </dgm:presLayoutVars>
      </dgm:prSet>
      <dgm:spPr/>
    </dgm:pt>
    <dgm:pt modelId="{26F65E3A-6277-42F1-99CB-93B848710D26}" type="pres">
      <dgm:prSet presAssocID="{73E98290-B4AD-4013-B54D-B59F56487BA3}" presName="titleText1" presStyleLbl="fgAcc0" presStyleIdx="0" presStyleCnt="1" custLinFactY="-100000" custLinFactNeighborX="-13795" custLinFactNeighborY="-119243">
        <dgm:presLayoutVars>
          <dgm:chMax val="0"/>
          <dgm:chPref val="0"/>
        </dgm:presLayoutVars>
      </dgm:prSet>
      <dgm:spPr/>
    </dgm:pt>
    <dgm:pt modelId="{6540151D-FA68-41E3-929A-191E65B7021A}" type="pres">
      <dgm:prSet presAssocID="{73E98290-B4AD-4013-B54D-B59F56487BA3}" presName="rootConnector1" presStyleLbl="node1" presStyleIdx="0" presStyleCnt="4"/>
      <dgm:spPr/>
    </dgm:pt>
    <dgm:pt modelId="{168CCDF0-BB54-4BD0-ABD4-1D6B38EEB555}" type="pres">
      <dgm:prSet presAssocID="{73E98290-B4AD-4013-B54D-B59F56487BA3}" presName="hierChild2" presStyleCnt="0"/>
      <dgm:spPr/>
    </dgm:pt>
    <dgm:pt modelId="{7BA1509D-9E1E-4838-A1C7-926FCEDA2944}" type="pres">
      <dgm:prSet presAssocID="{8A8AE608-0944-46B4-B4D9-B926DAD491BF}" presName="Name37" presStyleLbl="parChTrans1D2" presStyleIdx="0" presStyleCnt="4"/>
      <dgm:spPr/>
    </dgm:pt>
    <dgm:pt modelId="{36D9796F-7D02-4FC7-9B7A-B0C94A93F4C3}" type="pres">
      <dgm:prSet presAssocID="{012EB22D-55F8-48A1-8168-6D8ECAA9068F}" presName="hierRoot2" presStyleCnt="0">
        <dgm:presLayoutVars>
          <dgm:hierBranch val="init"/>
        </dgm:presLayoutVars>
      </dgm:prSet>
      <dgm:spPr/>
    </dgm:pt>
    <dgm:pt modelId="{394CE272-AC06-4D89-AA01-C71281F95761}" type="pres">
      <dgm:prSet presAssocID="{012EB22D-55F8-48A1-8168-6D8ECAA9068F}" presName="rootComposite" presStyleCnt="0"/>
      <dgm:spPr/>
    </dgm:pt>
    <dgm:pt modelId="{1FCFF8A6-342C-4626-99E4-804CD7FCEFE3}" type="pres">
      <dgm:prSet presAssocID="{012EB22D-55F8-48A1-8168-6D8ECAA9068F}" presName="rootText" presStyleLbl="node1" presStyleIdx="0" presStyleCnt="4">
        <dgm:presLayoutVars>
          <dgm:chMax/>
          <dgm:chPref val="3"/>
        </dgm:presLayoutVars>
      </dgm:prSet>
      <dgm:spPr/>
    </dgm:pt>
    <dgm:pt modelId="{09ADB049-F845-4E66-B7A6-B80759265606}" type="pres">
      <dgm:prSet presAssocID="{012EB22D-55F8-48A1-8168-6D8ECAA9068F}" presName="titleText2" presStyleLbl="fgAcc1" presStyleIdx="0" presStyleCnt="4">
        <dgm:presLayoutVars>
          <dgm:chMax val="0"/>
          <dgm:chPref val="0"/>
        </dgm:presLayoutVars>
      </dgm:prSet>
      <dgm:spPr/>
    </dgm:pt>
    <dgm:pt modelId="{18A37C4E-788E-4FF3-8E29-CBB82DACB495}" type="pres">
      <dgm:prSet presAssocID="{012EB22D-55F8-48A1-8168-6D8ECAA9068F}" presName="rootConnector" presStyleLbl="node2" presStyleIdx="0" presStyleCnt="0"/>
      <dgm:spPr/>
    </dgm:pt>
    <dgm:pt modelId="{59BFB12A-58E2-45E3-8D93-22B036074325}" type="pres">
      <dgm:prSet presAssocID="{012EB22D-55F8-48A1-8168-6D8ECAA9068F}" presName="hierChild4" presStyleCnt="0"/>
      <dgm:spPr/>
    </dgm:pt>
    <dgm:pt modelId="{22032A7D-016B-4C9F-BAE8-008EFC610305}" type="pres">
      <dgm:prSet presAssocID="{012EB22D-55F8-48A1-8168-6D8ECAA9068F}" presName="hierChild5" presStyleCnt="0"/>
      <dgm:spPr/>
    </dgm:pt>
    <dgm:pt modelId="{95562321-3F33-408E-8E8A-069B6095F6AA}" type="pres">
      <dgm:prSet presAssocID="{4D3AEA55-59FD-4007-9578-1871A59CD853}" presName="Name37" presStyleLbl="parChTrans1D2" presStyleIdx="1" presStyleCnt="4"/>
      <dgm:spPr/>
    </dgm:pt>
    <dgm:pt modelId="{A7F4EE60-AB56-44B8-BBAA-969C0C4C0531}" type="pres">
      <dgm:prSet presAssocID="{65CB67DA-588D-4711-955F-2FC52EB049D4}" presName="hierRoot2" presStyleCnt="0">
        <dgm:presLayoutVars>
          <dgm:hierBranch val="init"/>
        </dgm:presLayoutVars>
      </dgm:prSet>
      <dgm:spPr/>
    </dgm:pt>
    <dgm:pt modelId="{CB4994F3-8A65-49C6-95C0-ED53C1BEFF69}" type="pres">
      <dgm:prSet presAssocID="{65CB67DA-588D-4711-955F-2FC52EB049D4}" presName="rootComposite" presStyleCnt="0"/>
      <dgm:spPr/>
    </dgm:pt>
    <dgm:pt modelId="{038ECAEE-B5DD-4713-A0EF-FD6C89701220}" type="pres">
      <dgm:prSet presAssocID="{65CB67DA-588D-4711-955F-2FC52EB049D4}" presName="rootText" presStyleLbl="node1" presStyleIdx="1" presStyleCnt="4">
        <dgm:presLayoutVars>
          <dgm:chMax/>
          <dgm:chPref val="3"/>
        </dgm:presLayoutVars>
      </dgm:prSet>
      <dgm:spPr/>
    </dgm:pt>
    <dgm:pt modelId="{694BC0DD-2328-47E8-B5BD-6E1A24FC7F46}" type="pres">
      <dgm:prSet presAssocID="{65CB67DA-588D-4711-955F-2FC52EB049D4}" presName="titleText2" presStyleLbl="fgAcc1" presStyleIdx="1" presStyleCnt="4">
        <dgm:presLayoutVars>
          <dgm:chMax val="0"/>
          <dgm:chPref val="0"/>
        </dgm:presLayoutVars>
      </dgm:prSet>
      <dgm:spPr/>
    </dgm:pt>
    <dgm:pt modelId="{57DF7DF5-C519-4FEB-A426-AA56FF18CADA}" type="pres">
      <dgm:prSet presAssocID="{65CB67DA-588D-4711-955F-2FC52EB049D4}" presName="rootConnector" presStyleLbl="node2" presStyleIdx="0" presStyleCnt="0"/>
      <dgm:spPr/>
    </dgm:pt>
    <dgm:pt modelId="{1855FA07-2180-42C7-9589-C1CE1CB06B15}" type="pres">
      <dgm:prSet presAssocID="{65CB67DA-588D-4711-955F-2FC52EB049D4}" presName="hierChild4" presStyleCnt="0"/>
      <dgm:spPr/>
    </dgm:pt>
    <dgm:pt modelId="{95F71505-7C73-4417-85E6-06A57AAC6672}" type="pres">
      <dgm:prSet presAssocID="{65CB67DA-588D-4711-955F-2FC52EB049D4}" presName="hierChild5" presStyleCnt="0"/>
      <dgm:spPr/>
    </dgm:pt>
    <dgm:pt modelId="{C54277C5-18E6-461F-827E-EE3D714E88C3}" type="pres">
      <dgm:prSet presAssocID="{191EDF12-0E99-4ADF-8608-1A27EBEB1C3A}" presName="Name37" presStyleLbl="parChTrans1D2" presStyleIdx="2" presStyleCnt="4"/>
      <dgm:spPr/>
    </dgm:pt>
    <dgm:pt modelId="{BDA2E4A6-7293-4745-82C8-11AB63F74E43}" type="pres">
      <dgm:prSet presAssocID="{42080E77-AA4C-40A4-A9E3-EC1454E14C37}" presName="hierRoot2" presStyleCnt="0">
        <dgm:presLayoutVars>
          <dgm:hierBranch val="init"/>
        </dgm:presLayoutVars>
      </dgm:prSet>
      <dgm:spPr/>
    </dgm:pt>
    <dgm:pt modelId="{49495B58-A7BB-402F-92C8-310EDB4CDC67}" type="pres">
      <dgm:prSet presAssocID="{42080E77-AA4C-40A4-A9E3-EC1454E14C37}" presName="rootComposite" presStyleCnt="0"/>
      <dgm:spPr/>
    </dgm:pt>
    <dgm:pt modelId="{CF048899-26BA-4B4A-87D1-0B690602CB04}" type="pres">
      <dgm:prSet presAssocID="{42080E77-AA4C-40A4-A9E3-EC1454E14C37}" presName="rootText" presStyleLbl="node1" presStyleIdx="2" presStyleCnt="4">
        <dgm:presLayoutVars>
          <dgm:chMax/>
          <dgm:chPref val="3"/>
        </dgm:presLayoutVars>
      </dgm:prSet>
      <dgm:spPr/>
    </dgm:pt>
    <dgm:pt modelId="{726147EA-075B-402B-A60F-1AA6C0CEAE71}" type="pres">
      <dgm:prSet presAssocID="{42080E77-AA4C-40A4-A9E3-EC1454E14C37}" presName="titleText2" presStyleLbl="fgAcc1" presStyleIdx="2" presStyleCnt="4">
        <dgm:presLayoutVars>
          <dgm:chMax val="0"/>
          <dgm:chPref val="0"/>
        </dgm:presLayoutVars>
      </dgm:prSet>
      <dgm:spPr/>
    </dgm:pt>
    <dgm:pt modelId="{09DABFC3-7D32-44D6-BA2E-BE76E2A17906}" type="pres">
      <dgm:prSet presAssocID="{42080E77-AA4C-40A4-A9E3-EC1454E14C37}" presName="rootConnector" presStyleLbl="node2" presStyleIdx="0" presStyleCnt="0"/>
      <dgm:spPr/>
    </dgm:pt>
    <dgm:pt modelId="{7D36A95A-071F-489B-AD07-3468AC8E8F5F}" type="pres">
      <dgm:prSet presAssocID="{42080E77-AA4C-40A4-A9E3-EC1454E14C37}" presName="hierChild4" presStyleCnt="0"/>
      <dgm:spPr/>
    </dgm:pt>
    <dgm:pt modelId="{ABA88C0B-9DEC-45E3-A979-FD4A8AAE9920}" type="pres">
      <dgm:prSet presAssocID="{42080E77-AA4C-40A4-A9E3-EC1454E14C37}" presName="hierChild5" presStyleCnt="0"/>
      <dgm:spPr/>
    </dgm:pt>
    <dgm:pt modelId="{B066B5A3-CB30-4D1F-B85E-BB2CE90A3A68}" type="pres">
      <dgm:prSet presAssocID="{7FDF5A68-D2B3-4FF3-9BBE-5383066286B5}" presName="Name37" presStyleLbl="parChTrans1D2" presStyleIdx="3" presStyleCnt="4"/>
      <dgm:spPr/>
    </dgm:pt>
    <dgm:pt modelId="{4FE04619-3106-4F14-89C5-1D48DCAEAF70}" type="pres">
      <dgm:prSet presAssocID="{FC199CBC-07BE-464A-8DEC-AA3C02A1ED6A}" presName="hierRoot2" presStyleCnt="0">
        <dgm:presLayoutVars>
          <dgm:hierBranch val="init"/>
        </dgm:presLayoutVars>
      </dgm:prSet>
      <dgm:spPr/>
    </dgm:pt>
    <dgm:pt modelId="{A16CE815-A7C8-46E8-B64C-7D03DA7C7567}" type="pres">
      <dgm:prSet presAssocID="{FC199CBC-07BE-464A-8DEC-AA3C02A1ED6A}" presName="rootComposite" presStyleCnt="0"/>
      <dgm:spPr/>
    </dgm:pt>
    <dgm:pt modelId="{BB9018C8-007F-4422-9779-DFC96DED9DD7}" type="pres">
      <dgm:prSet presAssocID="{FC199CBC-07BE-464A-8DEC-AA3C02A1ED6A}" presName="rootText" presStyleLbl="node1" presStyleIdx="3" presStyleCnt="4">
        <dgm:presLayoutVars>
          <dgm:chMax/>
          <dgm:chPref val="3"/>
        </dgm:presLayoutVars>
      </dgm:prSet>
      <dgm:spPr/>
    </dgm:pt>
    <dgm:pt modelId="{89AA972B-DEB0-4AD6-A9E9-70E9C16E8108}" type="pres">
      <dgm:prSet presAssocID="{FC199CBC-07BE-464A-8DEC-AA3C02A1ED6A}" presName="titleText2" presStyleLbl="fgAcc1" presStyleIdx="3" presStyleCnt="4">
        <dgm:presLayoutVars>
          <dgm:chMax val="0"/>
          <dgm:chPref val="0"/>
        </dgm:presLayoutVars>
      </dgm:prSet>
      <dgm:spPr/>
    </dgm:pt>
    <dgm:pt modelId="{EC55B2D3-BA19-41AF-89C7-5387DA827BB5}" type="pres">
      <dgm:prSet presAssocID="{FC199CBC-07BE-464A-8DEC-AA3C02A1ED6A}" presName="rootConnector" presStyleLbl="node2" presStyleIdx="0" presStyleCnt="0"/>
      <dgm:spPr/>
    </dgm:pt>
    <dgm:pt modelId="{F9D228CA-91A6-40C4-B2B7-BE037B428279}" type="pres">
      <dgm:prSet presAssocID="{FC199CBC-07BE-464A-8DEC-AA3C02A1ED6A}" presName="hierChild4" presStyleCnt="0"/>
      <dgm:spPr/>
    </dgm:pt>
    <dgm:pt modelId="{D348E1B3-9392-42B9-94A4-169502AD1350}" type="pres">
      <dgm:prSet presAssocID="{FC199CBC-07BE-464A-8DEC-AA3C02A1ED6A}" presName="hierChild5" presStyleCnt="0"/>
      <dgm:spPr/>
    </dgm:pt>
    <dgm:pt modelId="{EA0F2CC0-E561-431C-AE05-9828E1743F8D}" type="pres">
      <dgm:prSet presAssocID="{73E98290-B4AD-4013-B54D-B59F56487BA3}" presName="hierChild3" presStyleCnt="0"/>
      <dgm:spPr/>
    </dgm:pt>
  </dgm:ptLst>
  <dgm:cxnLst>
    <dgm:cxn modelId="{7CAAB900-D996-4F9D-9293-5BA20C6826A0}" type="presOf" srcId="{65CB67DA-588D-4711-955F-2FC52EB049D4}" destId="{038ECAEE-B5DD-4713-A0EF-FD6C89701220}" srcOrd="0" destOrd="0" presId="urn:microsoft.com/office/officeart/2008/layout/NameandTitleOrganizationalChart"/>
    <dgm:cxn modelId="{9847A613-DB4A-40C5-91DB-2F8E72EB0846}" type="presOf" srcId="{E6170831-5646-47D0-8034-C6FFB7699848}" destId="{726147EA-075B-402B-A60F-1AA6C0CEAE71}" srcOrd="0" destOrd="0" presId="urn:microsoft.com/office/officeart/2008/layout/NameandTitleOrganizationalChart"/>
    <dgm:cxn modelId="{5D08A81B-31FC-4649-A938-27907139D015}" type="presOf" srcId="{8A8AE608-0944-46B4-B4D9-B926DAD491BF}" destId="{7BA1509D-9E1E-4838-A1C7-926FCEDA2944}" srcOrd="0" destOrd="0" presId="urn:microsoft.com/office/officeart/2008/layout/NameandTitleOrganizationalChart"/>
    <dgm:cxn modelId="{15277622-41D3-43F6-B07A-3C9DB3283582}" type="presOf" srcId="{CC7579B6-B187-435E-978C-D86799A897C2}" destId="{89AA972B-DEB0-4AD6-A9E9-70E9C16E8108}" srcOrd="0" destOrd="0" presId="urn:microsoft.com/office/officeart/2008/layout/NameandTitleOrganizationalChart"/>
    <dgm:cxn modelId="{B28D8029-D14D-4B06-91DF-AB0D09166D13}" type="presOf" srcId="{73E98290-B4AD-4013-B54D-B59F56487BA3}" destId="{6540151D-FA68-41E3-929A-191E65B7021A}" srcOrd="1" destOrd="0" presId="urn:microsoft.com/office/officeart/2008/layout/NameandTitleOrganizationalChart"/>
    <dgm:cxn modelId="{B049D12B-D642-4560-879B-8D1C67C67F77}" type="presOf" srcId="{42080E77-AA4C-40A4-A9E3-EC1454E14C37}" destId="{CF048899-26BA-4B4A-87D1-0B690602CB04}" srcOrd="0" destOrd="0" presId="urn:microsoft.com/office/officeart/2008/layout/NameandTitleOrganizationalChart"/>
    <dgm:cxn modelId="{45392A30-256E-4E80-AD51-BBA46EA34CA2}" type="presOf" srcId="{191EDF12-0E99-4ADF-8608-1A27EBEB1C3A}" destId="{C54277C5-18E6-461F-827E-EE3D714E88C3}" srcOrd="0" destOrd="0" presId="urn:microsoft.com/office/officeart/2008/layout/NameandTitleOrganizationalChart"/>
    <dgm:cxn modelId="{4179B83C-1E33-4731-89DD-A45D951D8BB8}" srcId="{73E98290-B4AD-4013-B54D-B59F56487BA3}" destId="{65CB67DA-588D-4711-955F-2FC52EB049D4}" srcOrd="1" destOrd="0" parTransId="{4D3AEA55-59FD-4007-9578-1871A59CD853}" sibTransId="{B8FAED1C-6020-4067-9978-07B952E9FBB6}"/>
    <dgm:cxn modelId="{F76A443E-035C-4320-8C01-211BBBEA6982}" srcId="{73E98290-B4AD-4013-B54D-B59F56487BA3}" destId="{FC199CBC-07BE-464A-8DEC-AA3C02A1ED6A}" srcOrd="3" destOrd="0" parTransId="{7FDF5A68-D2B3-4FF3-9BBE-5383066286B5}" sibTransId="{CC7579B6-B187-435E-978C-D86799A897C2}"/>
    <dgm:cxn modelId="{11EBAC3E-F186-441D-B44B-8BE0A47E903B}" type="presOf" srcId="{FC199CBC-07BE-464A-8DEC-AA3C02A1ED6A}" destId="{EC55B2D3-BA19-41AF-89C7-5387DA827BB5}" srcOrd="1" destOrd="0" presId="urn:microsoft.com/office/officeart/2008/layout/NameandTitleOrganizationalChart"/>
    <dgm:cxn modelId="{9CDC1E3F-9FD3-4236-B55D-39A7DB8B0D03}" type="presOf" srcId="{B2FB0838-92A3-4846-83BD-1E43D8E7432F}" destId="{1EA64917-C2BB-48EA-8630-0DEBE99B494D}" srcOrd="0" destOrd="0" presId="urn:microsoft.com/office/officeart/2008/layout/NameandTitleOrganizationalChart"/>
    <dgm:cxn modelId="{58C1EA5C-5679-4353-91B2-90C853916478}" type="presOf" srcId="{012EB22D-55F8-48A1-8168-6D8ECAA9068F}" destId="{1FCFF8A6-342C-4626-99E4-804CD7FCEFE3}" srcOrd="0" destOrd="0" presId="urn:microsoft.com/office/officeart/2008/layout/NameandTitleOrganizationalChart"/>
    <dgm:cxn modelId="{97AC6841-A6D5-4693-A26F-D8B977FD41CA}" srcId="{73E98290-B4AD-4013-B54D-B59F56487BA3}" destId="{012EB22D-55F8-48A1-8168-6D8ECAA9068F}" srcOrd="0" destOrd="0" parTransId="{8A8AE608-0944-46B4-B4D9-B926DAD491BF}" sibTransId="{9F48D6D2-B214-4C35-A87E-20388EFDB303}"/>
    <dgm:cxn modelId="{0F74A961-8AC3-4BF7-BFB7-0E123FAC2151}" type="presOf" srcId="{FC199CBC-07BE-464A-8DEC-AA3C02A1ED6A}" destId="{BB9018C8-007F-4422-9779-DFC96DED9DD7}" srcOrd="0" destOrd="0" presId="urn:microsoft.com/office/officeart/2008/layout/NameandTitleOrganizationalChart"/>
    <dgm:cxn modelId="{98372B72-404D-4C07-B010-0A473DE182F9}" type="presOf" srcId="{7FDF5A68-D2B3-4FF3-9BBE-5383066286B5}" destId="{B066B5A3-CB30-4D1F-B85E-BB2CE90A3A68}" srcOrd="0" destOrd="0" presId="urn:microsoft.com/office/officeart/2008/layout/NameandTitleOrganizationalChart"/>
    <dgm:cxn modelId="{5CFD4652-1E88-4E64-8161-635B9DED5E39}" type="presOf" srcId="{42080E77-AA4C-40A4-A9E3-EC1454E14C37}" destId="{09DABFC3-7D32-44D6-BA2E-BE76E2A17906}" srcOrd="1" destOrd="0" presId="urn:microsoft.com/office/officeart/2008/layout/NameandTitleOrganizationalChart"/>
    <dgm:cxn modelId="{51E2BC56-D1FF-4BD8-8D04-C85DA07A5EF6}" type="presOf" srcId="{9F48D6D2-B214-4C35-A87E-20388EFDB303}" destId="{09ADB049-F845-4E66-B7A6-B80759265606}" srcOrd="0" destOrd="0" presId="urn:microsoft.com/office/officeart/2008/layout/NameandTitleOrganizationalChart"/>
    <dgm:cxn modelId="{C0373E84-8AE9-4905-A645-BA9031566AEA}" type="presOf" srcId="{65CB67DA-588D-4711-955F-2FC52EB049D4}" destId="{57DF7DF5-C519-4FEB-A426-AA56FF18CADA}" srcOrd="1" destOrd="0" presId="urn:microsoft.com/office/officeart/2008/layout/NameandTitleOrganizationalChart"/>
    <dgm:cxn modelId="{C1E780A7-9FBD-417C-BF0A-03B7CCB84F51}" srcId="{73E98290-B4AD-4013-B54D-B59F56487BA3}" destId="{42080E77-AA4C-40A4-A9E3-EC1454E14C37}" srcOrd="2" destOrd="0" parTransId="{191EDF12-0E99-4ADF-8608-1A27EBEB1C3A}" sibTransId="{E6170831-5646-47D0-8034-C6FFB7699848}"/>
    <dgm:cxn modelId="{AAFD81BD-E828-4141-9214-443B219969A3}" type="presOf" srcId="{73E98290-B4AD-4013-B54D-B59F56487BA3}" destId="{43B06E75-60E5-4325-B3CF-D04CDBAED3E1}" srcOrd="0" destOrd="0" presId="urn:microsoft.com/office/officeart/2008/layout/NameandTitleOrganizationalChart"/>
    <dgm:cxn modelId="{38BD96D5-1729-4998-AB44-A85DBFBD696E}" srcId="{B2FB0838-92A3-4846-83BD-1E43D8E7432F}" destId="{73E98290-B4AD-4013-B54D-B59F56487BA3}" srcOrd="0" destOrd="0" parTransId="{C4FA9E9E-032F-495D-A6EB-2CAC05112E7F}" sibTransId="{4301C41D-B1C9-45BE-A1CE-4F380BA79D27}"/>
    <dgm:cxn modelId="{86380FD7-3D21-4046-902E-0320BC6B45E5}" type="presOf" srcId="{012EB22D-55F8-48A1-8168-6D8ECAA9068F}" destId="{18A37C4E-788E-4FF3-8E29-CBB82DACB495}" srcOrd="1" destOrd="0" presId="urn:microsoft.com/office/officeart/2008/layout/NameandTitleOrganizationalChart"/>
    <dgm:cxn modelId="{ED19ABDB-0DCC-447A-B7AD-021400146CE9}" type="presOf" srcId="{4301C41D-B1C9-45BE-A1CE-4F380BA79D27}" destId="{26F65E3A-6277-42F1-99CB-93B848710D26}" srcOrd="0" destOrd="0" presId="urn:microsoft.com/office/officeart/2008/layout/NameandTitleOrganizationalChart"/>
    <dgm:cxn modelId="{474103F1-A51F-4577-BDF7-A4ABA90853FF}" type="presOf" srcId="{B8FAED1C-6020-4067-9978-07B952E9FBB6}" destId="{694BC0DD-2328-47E8-B5BD-6E1A24FC7F46}" srcOrd="0" destOrd="0" presId="urn:microsoft.com/office/officeart/2008/layout/NameandTitleOrganizationalChart"/>
    <dgm:cxn modelId="{5FCD81FB-47DB-4E8A-8A30-ECB88D2BADF5}" type="presOf" srcId="{4D3AEA55-59FD-4007-9578-1871A59CD853}" destId="{95562321-3F33-408E-8E8A-069B6095F6AA}" srcOrd="0" destOrd="0" presId="urn:microsoft.com/office/officeart/2008/layout/NameandTitleOrganizationalChart"/>
    <dgm:cxn modelId="{0DDF53B5-98B2-4878-B664-FF8DF5564B16}" type="presParOf" srcId="{1EA64917-C2BB-48EA-8630-0DEBE99B494D}" destId="{11963070-930B-4F69-8E96-67188073BF32}" srcOrd="0" destOrd="0" presId="urn:microsoft.com/office/officeart/2008/layout/NameandTitleOrganizationalChart"/>
    <dgm:cxn modelId="{73B8304A-8A75-49AF-8208-BDFC0DD765B1}" type="presParOf" srcId="{11963070-930B-4F69-8E96-67188073BF32}" destId="{7E5E0F02-35EB-45B9-881D-B122096FD7E2}" srcOrd="0" destOrd="0" presId="urn:microsoft.com/office/officeart/2008/layout/NameandTitleOrganizationalChart"/>
    <dgm:cxn modelId="{3021C013-812C-473C-94F1-4D9373EE9B1F}" type="presParOf" srcId="{7E5E0F02-35EB-45B9-881D-B122096FD7E2}" destId="{43B06E75-60E5-4325-B3CF-D04CDBAED3E1}" srcOrd="0" destOrd="0" presId="urn:microsoft.com/office/officeart/2008/layout/NameandTitleOrganizationalChart"/>
    <dgm:cxn modelId="{ADEDE367-DC8C-4726-8583-29FD09F2F29F}" type="presParOf" srcId="{7E5E0F02-35EB-45B9-881D-B122096FD7E2}" destId="{26F65E3A-6277-42F1-99CB-93B848710D26}" srcOrd="1" destOrd="0" presId="urn:microsoft.com/office/officeart/2008/layout/NameandTitleOrganizationalChart"/>
    <dgm:cxn modelId="{848668ED-5554-41BE-B0C5-1BDE8F5AA106}" type="presParOf" srcId="{7E5E0F02-35EB-45B9-881D-B122096FD7E2}" destId="{6540151D-FA68-41E3-929A-191E65B7021A}" srcOrd="2" destOrd="0" presId="urn:microsoft.com/office/officeart/2008/layout/NameandTitleOrganizationalChart"/>
    <dgm:cxn modelId="{2590C38D-0D9F-43DE-8FBC-55E03E1CF092}" type="presParOf" srcId="{11963070-930B-4F69-8E96-67188073BF32}" destId="{168CCDF0-BB54-4BD0-ABD4-1D6B38EEB555}" srcOrd="1" destOrd="0" presId="urn:microsoft.com/office/officeart/2008/layout/NameandTitleOrganizationalChart"/>
    <dgm:cxn modelId="{17E80E3F-884E-4F39-87F9-376D398BD752}" type="presParOf" srcId="{168CCDF0-BB54-4BD0-ABD4-1D6B38EEB555}" destId="{7BA1509D-9E1E-4838-A1C7-926FCEDA2944}" srcOrd="0" destOrd="0" presId="urn:microsoft.com/office/officeart/2008/layout/NameandTitleOrganizationalChart"/>
    <dgm:cxn modelId="{D3969D9D-B3F9-4C08-8242-4EACDA46BE0B}" type="presParOf" srcId="{168CCDF0-BB54-4BD0-ABD4-1D6B38EEB555}" destId="{36D9796F-7D02-4FC7-9B7A-B0C94A93F4C3}" srcOrd="1" destOrd="0" presId="urn:microsoft.com/office/officeart/2008/layout/NameandTitleOrganizationalChart"/>
    <dgm:cxn modelId="{58C5F863-91C4-421A-B317-2A94F1F76CD4}" type="presParOf" srcId="{36D9796F-7D02-4FC7-9B7A-B0C94A93F4C3}" destId="{394CE272-AC06-4D89-AA01-C71281F95761}" srcOrd="0" destOrd="0" presId="urn:microsoft.com/office/officeart/2008/layout/NameandTitleOrganizationalChart"/>
    <dgm:cxn modelId="{AA9C1E24-F514-44D0-B142-B5A31464B341}" type="presParOf" srcId="{394CE272-AC06-4D89-AA01-C71281F95761}" destId="{1FCFF8A6-342C-4626-99E4-804CD7FCEFE3}" srcOrd="0" destOrd="0" presId="urn:microsoft.com/office/officeart/2008/layout/NameandTitleOrganizationalChart"/>
    <dgm:cxn modelId="{4D96EFA4-E4C2-4DAA-8851-E4F8BBAF9EAF}" type="presParOf" srcId="{394CE272-AC06-4D89-AA01-C71281F95761}" destId="{09ADB049-F845-4E66-B7A6-B80759265606}" srcOrd="1" destOrd="0" presId="urn:microsoft.com/office/officeart/2008/layout/NameandTitleOrganizationalChart"/>
    <dgm:cxn modelId="{4EFBC80C-6375-446E-BC59-6F08E2DD0A32}" type="presParOf" srcId="{394CE272-AC06-4D89-AA01-C71281F95761}" destId="{18A37C4E-788E-4FF3-8E29-CBB82DACB495}" srcOrd="2" destOrd="0" presId="urn:microsoft.com/office/officeart/2008/layout/NameandTitleOrganizationalChart"/>
    <dgm:cxn modelId="{3E7592E8-F7A2-40A2-BA90-C4BD43BFA5B9}" type="presParOf" srcId="{36D9796F-7D02-4FC7-9B7A-B0C94A93F4C3}" destId="{59BFB12A-58E2-45E3-8D93-22B036074325}" srcOrd="1" destOrd="0" presId="urn:microsoft.com/office/officeart/2008/layout/NameandTitleOrganizationalChart"/>
    <dgm:cxn modelId="{28FB0694-47DA-4EE1-B00D-296BEB7CBCF8}" type="presParOf" srcId="{36D9796F-7D02-4FC7-9B7A-B0C94A93F4C3}" destId="{22032A7D-016B-4C9F-BAE8-008EFC610305}" srcOrd="2" destOrd="0" presId="urn:microsoft.com/office/officeart/2008/layout/NameandTitleOrganizationalChart"/>
    <dgm:cxn modelId="{43DF1427-80C0-424A-A050-74D68316B700}" type="presParOf" srcId="{168CCDF0-BB54-4BD0-ABD4-1D6B38EEB555}" destId="{95562321-3F33-408E-8E8A-069B6095F6AA}" srcOrd="2" destOrd="0" presId="urn:microsoft.com/office/officeart/2008/layout/NameandTitleOrganizationalChart"/>
    <dgm:cxn modelId="{FDDAABE8-3164-42A5-9F1B-C62965226584}" type="presParOf" srcId="{168CCDF0-BB54-4BD0-ABD4-1D6B38EEB555}" destId="{A7F4EE60-AB56-44B8-BBAA-969C0C4C0531}" srcOrd="3" destOrd="0" presId="urn:microsoft.com/office/officeart/2008/layout/NameandTitleOrganizationalChart"/>
    <dgm:cxn modelId="{59E88AA1-402B-439C-B581-971F4E03C1D7}" type="presParOf" srcId="{A7F4EE60-AB56-44B8-BBAA-969C0C4C0531}" destId="{CB4994F3-8A65-49C6-95C0-ED53C1BEFF69}" srcOrd="0" destOrd="0" presId="urn:microsoft.com/office/officeart/2008/layout/NameandTitleOrganizationalChart"/>
    <dgm:cxn modelId="{B2079CFD-C662-4B10-8D10-DBE739090004}" type="presParOf" srcId="{CB4994F3-8A65-49C6-95C0-ED53C1BEFF69}" destId="{038ECAEE-B5DD-4713-A0EF-FD6C89701220}" srcOrd="0" destOrd="0" presId="urn:microsoft.com/office/officeart/2008/layout/NameandTitleOrganizationalChart"/>
    <dgm:cxn modelId="{A6DDD577-8861-4BDB-B00A-47F9E0624034}" type="presParOf" srcId="{CB4994F3-8A65-49C6-95C0-ED53C1BEFF69}" destId="{694BC0DD-2328-47E8-B5BD-6E1A24FC7F46}" srcOrd="1" destOrd="0" presId="urn:microsoft.com/office/officeart/2008/layout/NameandTitleOrganizationalChart"/>
    <dgm:cxn modelId="{04428C3D-7E51-445A-8FC5-B7FC2654CF3E}" type="presParOf" srcId="{CB4994F3-8A65-49C6-95C0-ED53C1BEFF69}" destId="{57DF7DF5-C519-4FEB-A426-AA56FF18CADA}" srcOrd="2" destOrd="0" presId="urn:microsoft.com/office/officeart/2008/layout/NameandTitleOrganizationalChart"/>
    <dgm:cxn modelId="{ECD04E27-CABD-475F-979F-65CA5C8FE56B}" type="presParOf" srcId="{A7F4EE60-AB56-44B8-BBAA-969C0C4C0531}" destId="{1855FA07-2180-42C7-9589-C1CE1CB06B15}" srcOrd="1" destOrd="0" presId="urn:microsoft.com/office/officeart/2008/layout/NameandTitleOrganizationalChart"/>
    <dgm:cxn modelId="{6127405D-0AB1-467A-BC6C-B7CE466AE12A}" type="presParOf" srcId="{A7F4EE60-AB56-44B8-BBAA-969C0C4C0531}" destId="{95F71505-7C73-4417-85E6-06A57AAC6672}" srcOrd="2" destOrd="0" presId="urn:microsoft.com/office/officeart/2008/layout/NameandTitleOrganizationalChart"/>
    <dgm:cxn modelId="{B22B5E18-9FC4-4513-9846-F5DCBB4EF770}" type="presParOf" srcId="{168CCDF0-BB54-4BD0-ABD4-1D6B38EEB555}" destId="{C54277C5-18E6-461F-827E-EE3D714E88C3}" srcOrd="4" destOrd="0" presId="urn:microsoft.com/office/officeart/2008/layout/NameandTitleOrganizationalChart"/>
    <dgm:cxn modelId="{D8E641C8-0BBF-48F6-9A10-A6D21346AE2C}" type="presParOf" srcId="{168CCDF0-BB54-4BD0-ABD4-1D6B38EEB555}" destId="{BDA2E4A6-7293-4745-82C8-11AB63F74E43}" srcOrd="5" destOrd="0" presId="urn:microsoft.com/office/officeart/2008/layout/NameandTitleOrganizationalChart"/>
    <dgm:cxn modelId="{BA478F7F-2197-400A-BF8F-CD443531B08F}" type="presParOf" srcId="{BDA2E4A6-7293-4745-82C8-11AB63F74E43}" destId="{49495B58-A7BB-402F-92C8-310EDB4CDC67}" srcOrd="0" destOrd="0" presId="urn:microsoft.com/office/officeart/2008/layout/NameandTitleOrganizationalChart"/>
    <dgm:cxn modelId="{79DC630D-DE9A-48B9-82C1-5DFC78EFD500}" type="presParOf" srcId="{49495B58-A7BB-402F-92C8-310EDB4CDC67}" destId="{CF048899-26BA-4B4A-87D1-0B690602CB04}" srcOrd="0" destOrd="0" presId="urn:microsoft.com/office/officeart/2008/layout/NameandTitleOrganizationalChart"/>
    <dgm:cxn modelId="{83B05C5C-A019-4278-A4E6-251A055C78B4}" type="presParOf" srcId="{49495B58-A7BB-402F-92C8-310EDB4CDC67}" destId="{726147EA-075B-402B-A60F-1AA6C0CEAE71}" srcOrd="1" destOrd="0" presId="urn:microsoft.com/office/officeart/2008/layout/NameandTitleOrganizationalChart"/>
    <dgm:cxn modelId="{CB8A35F0-0163-4362-9A1C-5D65A5CA0D17}" type="presParOf" srcId="{49495B58-A7BB-402F-92C8-310EDB4CDC67}" destId="{09DABFC3-7D32-44D6-BA2E-BE76E2A17906}" srcOrd="2" destOrd="0" presId="urn:microsoft.com/office/officeart/2008/layout/NameandTitleOrganizationalChart"/>
    <dgm:cxn modelId="{4E43453F-3743-4825-94DB-BCC25026A14C}" type="presParOf" srcId="{BDA2E4A6-7293-4745-82C8-11AB63F74E43}" destId="{7D36A95A-071F-489B-AD07-3468AC8E8F5F}" srcOrd="1" destOrd="0" presId="urn:microsoft.com/office/officeart/2008/layout/NameandTitleOrganizationalChart"/>
    <dgm:cxn modelId="{B22E05D3-CDB3-4E4F-A164-D17F54984D3E}" type="presParOf" srcId="{BDA2E4A6-7293-4745-82C8-11AB63F74E43}" destId="{ABA88C0B-9DEC-45E3-A979-FD4A8AAE9920}" srcOrd="2" destOrd="0" presId="urn:microsoft.com/office/officeart/2008/layout/NameandTitleOrganizationalChart"/>
    <dgm:cxn modelId="{6514B97F-CB26-4F49-BE15-15A37EC7A26E}" type="presParOf" srcId="{168CCDF0-BB54-4BD0-ABD4-1D6B38EEB555}" destId="{B066B5A3-CB30-4D1F-B85E-BB2CE90A3A68}" srcOrd="6" destOrd="0" presId="urn:microsoft.com/office/officeart/2008/layout/NameandTitleOrganizationalChart"/>
    <dgm:cxn modelId="{7045A8DD-C25D-4CBD-A0FD-F93823E3C6DD}" type="presParOf" srcId="{168CCDF0-BB54-4BD0-ABD4-1D6B38EEB555}" destId="{4FE04619-3106-4F14-89C5-1D48DCAEAF70}" srcOrd="7" destOrd="0" presId="urn:microsoft.com/office/officeart/2008/layout/NameandTitleOrganizationalChart"/>
    <dgm:cxn modelId="{E6ACB377-C415-42C5-A08E-5EF081BE5048}" type="presParOf" srcId="{4FE04619-3106-4F14-89C5-1D48DCAEAF70}" destId="{A16CE815-A7C8-46E8-B64C-7D03DA7C7567}" srcOrd="0" destOrd="0" presId="urn:microsoft.com/office/officeart/2008/layout/NameandTitleOrganizationalChart"/>
    <dgm:cxn modelId="{E3F8AC48-E907-4FAE-89A2-94BED3F74992}" type="presParOf" srcId="{A16CE815-A7C8-46E8-B64C-7D03DA7C7567}" destId="{BB9018C8-007F-4422-9779-DFC96DED9DD7}" srcOrd="0" destOrd="0" presId="urn:microsoft.com/office/officeart/2008/layout/NameandTitleOrganizationalChart"/>
    <dgm:cxn modelId="{85B9957B-9499-4D70-8BCC-B4EF983E50EC}" type="presParOf" srcId="{A16CE815-A7C8-46E8-B64C-7D03DA7C7567}" destId="{89AA972B-DEB0-4AD6-A9E9-70E9C16E8108}" srcOrd="1" destOrd="0" presId="urn:microsoft.com/office/officeart/2008/layout/NameandTitleOrganizationalChart"/>
    <dgm:cxn modelId="{42E65B1D-6520-45D7-A9F1-BEC362B897CF}" type="presParOf" srcId="{A16CE815-A7C8-46E8-B64C-7D03DA7C7567}" destId="{EC55B2D3-BA19-41AF-89C7-5387DA827BB5}" srcOrd="2" destOrd="0" presId="urn:microsoft.com/office/officeart/2008/layout/NameandTitleOrganizationalChart"/>
    <dgm:cxn modelId="{F3F06D54-DC87-4260-88AB-123ED15374B4}" type="presParOf" srcId="{4FE04619-3106-4F14-89C5-1D48DCAEAF70}" destId="{F9D228CA-91A6-40C4-B2B7-BE037B428279}" srcOrd="1" destOrd="0" presId="urn:microsoft.com/office/officeart/2008/layout/NameandTitleOrganizationalChart"/>
    <dgm:cxn modelId="{8331FCDA-3BA5-411F-9D39-246E3C1562CA}" type="presParOf" srcId="{4FE04619-3106-4F14-89C5-1D48DCAEAF70}" destId="{D348E1B3-9392-42B9-94A4-169502AD1350}" srcOrd="2" destOrd="0" presId="urn:microsoft.com/office/officeart/2008/layout/NameandTitleOrganizationalChart"/>
    <dgm:cxn modelId="{D86B9E1E-A3C6-4E1D-A2DB-BCF6E3A0449A}" type="presParOf" srcId="{11963070-930B-4F69-8E96-67188073BF32}" destId="{EA0F2CC0-E561-431C-AE05-9828E1743F8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C71A97-C45F-40A7-B1AD-4EFD20C8F47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82275-2255-48B7-8F87-3F64254024AE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Secondary Nephrotic Syndrome</a:t>
          </a:r>
        </a:p>
      </dgm:t>
    </dgm:pt>
    <dgm:pt modelId="{BD1A634D-54A0-4620-94EF-6A92376FBBD8}" type="parTrans" cxnId="{630AC5CC-44AD-4F18-9B2D-0477BE083A94}">
      <dgm:prSet/>
      <dgm:spPr/>
      <dgm:t>
        <a:bodyPr/>
        <a:lstStyle/>
        <a:p>
          <a:endParaRPr lang="en-US"/>
        </a:p>
      </dgm:t>
    </dgm:pt>
    <dgm:pt modelId="{000FE6B7-F19B-48CC-84F9-A4198A643375}" type="sibTrans" cxnId="{630AC5CC-44AD-4F18-9B2D-0477BE083A94}">
      <dgm:prSet/>
      <dgm:spPr/>
      <dgm:t>
        <a:bodyPr/>
        <a:lstStyle/>
        <a:p>
          <a:endParaRPr lang="en-US"/>
        </a:p>
      </dgm:t>
    </dgm:pt>
    <dgm:pt modelId="{5B2B5870-5CBF-468E-8BA3-F3ACAB25F448}">
      <dgm:prSet phldrT="[Text]" custT="1"/>
      <dgm:spPr/>
      <dgm:t>
        <a:bodyPr/>
        <a:lstStyle/>
        <a:p>
          <a:pPr algn="ctr"/>
          <a:r>
            <a:rPr lang="en-US" sz="1800" dirty="0"/>
            <a:t>Diabetic Nephropathy</a:t>
          </a:r>
        </a:p>
      </dgm:t>
    </dgm:pt>
    <dgm:pt modelId="{4E55C141-85E8-4231-932C-869950362457}" type="parTrans" cxnId="{C3B95A3F-612F-42E6-8C1C-6E505B61E688}">
      <dgm:prSet/>
      <dgm:spPr/>
      <dgm:t>
        <a:bodyPr/>
        <a:lstStyle/>
        <a:p>
          <a:endParaRPr lang="en-US"/>
        </a:p>
      </dgm:t>
    </dgm:pt>
    <dgm:pt modelId="{CABBAB60-71AA-4282-84A3-35BDFEB6E9F4}" type="sibTrans" cxnId="{C3B95A3F-612F-42E6-8C1C-6E505B61E688}">
      <dgm:prSet/>
      <dgm:spPr/>
      <dgm:t>
        <a:bodyPr/>
        <a:lstStyle/>
        <a:p>
          <a:endParaRPr lang="en-US"/>
        </a:p>
      </dgm:t>
    </dgm:pt>
    <dgm:pt modelId="{CB77172E-C1CF-4E96-8BC0-02516DE86B6B}">
      <dgm:prSet phldrT="[Text]"/>
      <dgm:spPr/>
      <dgm:t>
        <a:bodyPr/>
        <a:lstStyle/>
        <a:p>
          <a:r>
            <a:rPr lang="en-US" dirty="0"/>
            <a:t>SLE/Lupus Nephritis</a:t>
          </a:r>
        </a:p>
      </dgm:t>
    </dgm:pt>
    <dgm:pt modelId="{AF158278-41F7-4FB3-BA25-229E1CA0B428}" type="parTrans" cxnId="{1556B934-F378-42F6-B849-03924B307CCE}">
      <dgm:prSet/>
      <dgm:spPr/>
      <dgm:t>
        <a:bodyPr/>
        <a:lstStyle/>
        <a:p>
          <a:endParaRPr lang="en-US"/>
        </a:p>
      </dgm:t>
    </dgm:pt>
    <dgm:pt modelId="{A12DE94A-31B1-4ACE-BFAB-0485376477A1}" type="sibTrans" cxnId="{1556B934-F378-42F6-B849-03924B307CCE}">
      <dgm:prSet/>
      <dgm:spPr/>
      <dgm:t>
        <a:bodyPr/>
        <a:lstStyle/>
        <a:p>
          <a:endParaRPr lang="en-US"/>
        </a:p>
      </dgm:t>
    </dgm:pt>
    <dgm:pt modelId="{139BD9F5-0BCD-4050-A132-3FFD4A098C9F}">
      <dgm:prSet phldrT="[Text]"/>
      <dgm:spPr/>
      <dgm:t>
        <a:bodyPr/>
        <a:lstStyle/>
        <a:p>
          <a:r>
            <a:rPr lang="en-US" dirty="0"/>
            <a:t>Hepatitis B</a:t>
          </a:r>
        </a:p>
      </dgm:t>
    </dgm:pt>
    <dgm:pt modelId="{0CB326F9-2FAC-4EC4-964D-25E3D567D1D6}" type="parTrans" cxnId="{301CC189-7F49-4A55-A235-A8B834D6A636}">
      <dgm:prSet/>
      <dgm:spPr/>
      <dgm:t>
        <a:bodyPr/>
        <a:lstStyle/>
        <a:p>
          <a:endParaRPr lang="en-US"/>
        </a:p>
      </dgm:t>
    </dgm:pt>
    <dgm:pt modelId="{080EA6CB-E6FB-409A-8631-5E822341B112}" type="sibTrans" cxnId="{301CC189-7F49-4A55-A235-A8B834D6A636}">
      <dgm:prSet/>
      <dgm:spPr/>
      <dgm:t>
        <a:bodyPr/>
        <a:lstStyle/>
        <a:p>
          <a:endParaRPr lang="en-US"/>
        </a:p>
      </dgm:t>
    </dgm:pt>
    <dgm:pt modelId="{8E395FE2-E4B5-43FF-86BA-2BD4E83189FE}">
      <dgm:prSet phldrT="[Text]"/>
      <dgm:spPr/>
      <dgm:t>
        <a:bodyPr/>
        <a:lstStyle/>
        <a:p>
          <a:r>
            <a:rPr lang="en-US" dirty="0"/>
            <a:t>HIV</a:t>
          </a:r>
        </a:p>
      </dgm:t>
    </dgm:pt>
    <dgm:pt modelId="{970F6AA3-E89D-4071-8EEC-83F14353BA79}" type="parTrans" cxnId="{34F6AD94-1C75-4695-8557-47BB5B621957}">
      <dgm:prSet/>
      <dgm:spPr/>
      <dgm:t>
        <a:bodyPr/>
        <a:lstStyle/>
        <a:p>
          <a:endParaRPr lang="en-US"/>
        </a:p>
      </dgm:t>
    </dgm:pt>
    <dgm:pt modelId="{03DB660A-C0F6-4935-9C82-CC348E9224BE}" type="sibTrans" cxnId="{34F6AD94-1C75-4695-8557-47BB5B621957}">
      <dgm:prSet/>
      <dgm:spPr/>
      <dgm:t>
        <a:bodyPr/>
        <a:lstStyle/>
        <a:p>
          <a:endParaRPr lang="en-US"/>
        </a:p>
      </dgm:t>
    </dgm:pt>
    <dgm:pt modelId="{733FDD21-F4F3-48ED-861D-B99AE860AF35}">
      <dgm:prSet phldrT="[Text]"/>
      <dgm:spPr/>
      <dgm:t>
        <a:bodyPr/>
        <a:lstStyle/>
        <a:p>
          <a:r>
            <a:rPr lang="en-US" dirty="0"/>
            <a:t>Drugs</a:t>
          </a:r>
        </a:p>
      </dgm:t>
    </dgm:pt>
    <dgm:pt modelId="{269622AE-04CC-4CB3-9DC3-85FCD8B62D0A}" type="parTrans" cxnId="{75BFECAD-1C85-43E6-BFF8-224D7A42C0E9}">
      <dgm:prSet/>
      <dgm:spPr/>
      <dgm:t>
        <a:bodyPr/>
        <a:lstStyle/>
        <a:p>
          <a:endParaRPr lang="en-US"/>
        </a:p>
      </dgm:t>
    </dgm:pt>
    <dgm:pt modelId="{7A11BB0A-679E-4D93-94FB-9642BCC0D399}" type="sibTrans" cxnId="{75BFECAD-1C85-43E6-BFF8-224D7A42C0E9}">
      <dgm:prSet/>
      <dgm:spPr/>
      <dgm:t>
        <a:bodyPr/>
        <a:lstStyle/>
        <a:p>
          <a:endParaRPr lang="en-US"/>
        </a:p>
      </dgm:t>
    </dgm:pt>
    <dgm:pt modelId="{1E0205E4-48DE-4F7B-8CE2-387CDD0C6D0B}">
      <dgm:prSet phldrT="[Text]"/>
      <dgm:spPr/>
      <dgm:t>
        <a:bodyPr/>
        <a:lstStyle/>
        <a:p>
          <a:r>
            <a:rPr lang="en-US" dirty="0"/>
            <a:t>Cancer</a:t>
          </a:r>
        </a:p>
      </dgm:t>
    </dgm:pt>
    <dgm:pt modelId="{2A671E97-60ED-49E9-8B60-8BD4AD8723BF}" type="parTrans" cxnId="{6BDAB401-E45E-4F2E-81FE-CA031794D486}">
      <dgm:prSet/>
      <dgm:spPr/>
      <dgm:t>
        <a:bodyPr/>
        <a:lstStyle/>
        <a:p>
          <a:endParaRPr lang="en-US"/>
        </a:p>
      </dgm:t>
    </dgm:pt>
    <dgm:pt modelId="{86B312F7-7837-4CD4-8CB1-26734E526048}" type="sibTrans" cxnId="{6BDAB401-E45E-4F2E-81FE-CA031794D486}">
      <dgm:prSet/>
      <dgm:spPr/>
      <dgm:t>
        <a:bodyPr/>
        <a:lstStyle/>
        <a:p>
          <a:endParaRPr lang="en-US"/>
        </a:p>
      </dgm:t>
    </dgm:pt>
    <dgm:pt modelId="{AFD12DBA-A7C4-46D4-B379-11F13E7D9ED8}">
      <dgm:prSet phldrT="[Text]"/>
      <dgm:spPr/>
      <dgm:t>
        <a:bodyPr/>
        <a:lstStyle/>
        <a:p>
          <a:r>
            <a:rPr lang="en-US" dirty="0"/>
            <a:t>Genetic Nephrotic Syndrome</a:t>
          </a:r>
        </a:p>
      </dgm:t>
    </dgm:pt>
    <dgm:pt modelId="{4BE45478-4A3D-49C9-9F30-6CED0D5A835C}" type="parTrans" cxnId="{AEDB6CE4-D3CD-4C34-B647-E4CA60BC1A1B}">
      <dgm:prSet/>
      <dgm:spPr/>
      <dgm:t>
        <a:bodyPr/>
        <a:lstStyle/>
        <a:p>
          <a:endParaRPr lang="en-US"/>
        </a:p>
      </dgm:t>
    </dgm:pt>
    <dgm:pt modelId="{8192C188-6A2C-4A36-80EC-3E877D2920DF}" type="sibTrans" cxnId="{AEDB6CE4-D3CD-4C34-B647-E4CA60BC1A1B}">
      <dgm:prSet/>
      <dgm:spPr/>
      <dgm:t>
        <a:bodyPr/>
        <a:lstStyle/>
        <a:p>
          <a:endParaRPr lang="en-US"/>
        </a:p>
      </dgm:t>
    </dgm:pt>
    <dgm:pt modelId="{878A677A-8011-4A75-B1B8-336D7834F6E6}" type="pres">
      <dgm:prSet presAssocID="{62C71A97-C45F-40A7-B1AD-4EFD20C8F47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0B9B18-B158-4FC9-9443-3361FA329408}" type="pres">
      <dgm:prSet presAssocID="{F0382275-2255-48B7-8F87-3F64254024AE}" presName="centerShape" presStyleLbl="node0" presStyleIdx="0" presStyleCnt="1" custScaleX="116344" custScaleY="112907"/>
      <dgm:spPr/>
    </dgm:pt>
    <dgm:pt modelId="{845D5481-09F9-475F-80E9-438C1E9A3925}" type="pres">
      <dgm:prSet presAssocID="{5B2B5870-5CBF-468E-8BA3-F3ACAB25F448}" presName="node" presStyleLbl="node1" presStyleIdx="0" presStyleCnt="7" custScaleX="167359" custScaleY="153719">
        <dgm:presLayoutVars>
          <dgm:bulletEnabled val="1"/>
        </dgm:presLayoutVars>
      </dgm:prSet>
      <dgm:spPr/>
    </dgm:pt>
    <dgm:pt modelId="{DE6D10DB-2D42-4BE3-999B-10397E75CD13}" type="pres">
      <dgm:prSet presAssocID="{5B2B5870-5CBF-468E-8BA3-F3ACAB25F448}" presName="dummy" presStyleCnt="0"/>
      <dgm:spPr/>
    </dgm:pt>
    <dgm:pt modelId="{93FC2548-17AF-401F-8696-EFEA941915A5}" type="pres">
      <dgm:prSet presAssocID="{CABBAB60-71AA-4282-84A3-35BDFEB6E9F4}" presName="sibTrans" presStyleLbl="sibTrans2D1" presStyleIdx="0" presStyleCnt="7"/>
      <dgm:spPr/>
    </dgm:pt>
    <dgm:pt modelId="{9AA91917-1C96-43C0-8910-6770E87A3FB3}" type="pres">
      <dgm:prSet presAssocID="{CB77172E-C1CF-4E96-8BC0-02516DE86B6B}" presName="node" presStyleLbl="node1" presStyleIdx="1" presStyleCnt="7" custScaleX="158159" custScaleY="143352" custRadScaleRad="95123" custRadScaleInc="18859">
        <dgm:presLayoutVars>
          <dgm:bulletEnabled val="1"/>
        </dgm:presLayoutVars>
      </dgm:prSet>
      <dgm:spPr/>
    </dgm:pt>
    <dgm:pt modelId="{ACE8F5CF-F85A-4233-A81F-88C1C8584AC9}" type="pres">
      <dgm:prSet presAssocID="{CB77172E-C1CF-4E96-8BC0-02516DE86B6B}" presName="dummy" presStyleCnt="0"/>
      <dgm:spPr/>
    </dgm:pt>
    <dgm:pt modelId="{5A8D37F9-0AC0-4F17-BC19-7E4077EC007C}" type="pres">
      <dgm:prSet presAssocID="{A12DE94A-31B1-4ACE-BFAB-0485376477A1}" presName="sibTrans" presStyleLbl="sibTrans2D1" presStyleIdx="1" presStyleCnt="7"/>
      <dgm:spPr/>
    </dgm:pt>
    <dgm:pt modelId="{2771E0E9-D517-499B-808D-A4E83F09D13C}" type="pres">
      <dgm:prSet presAssocID="{139BD9F5-0BCD-4050-A132-3FFD4A098C9F}" presName="node" presStyleLbl="node1" presStyleIdx="2" presStyleCnt="7" custScaleX="157352" custScaleY="142740" custRadScaleRad="100274" custRadScaleInc="11869">
        <dgm:presLayoutVars>
          <dgm:bulletEnabled val="1"/>
        </dgm:presLayoutVars>
      </dgm:prSet>
      <dgm:spPr/>
    </dgm:pt>
    <dgm:pt modelId="{D1202C5A-8B88-4FEB-B4FE-9933D24F6906}" type="pres">
      <dgm:prSet presAssocID="{139BD9F5-0BCD-4050-A132-3FFD4A098C9F}" presName="dummy" presStyleCnt="0"/>
      <dgm:spPr/>
    </dgm:pt>
    <dgm:pt modelId="{933EBBDE-9B8F-4A10-A57B-CCD567DA97AB}" type="pres">
      <dgm:prSet presAssocID="{080EA6CB-E6FB-409A-8631-5E822341B112}" presName="sibTrans" presStyleLbl="sibTrans2D1" presStyleIdx="2" presStyleCnt="7"/>
      <dgm:spPr/>
    </dgm:pt>
    <dgm:pt modelId="{49EFED18-D7AD-4B16-B00F-507316B5A491}" type="pres">
      <dgm:prSet presAssocID="{8E395FE2-E4B5-43FF-86BA-2BD4E83189FE}" presName="node" presStyleLbl="node1" presStyleIdx="3" presStyleCnt="7" custScaleX="151548" custScaleY="139395" custRadScaleRad="95094" custRadScaleInc="7482">
        <dgm:presLayoutVars>
          <dgm:bulletEnabled val="1"/>
        </dgm:presLayoutVars>
      </dgm:prSet>
      <dgm:spPr/>
    </dgm:pt>
    <dgm:pt modelId="{4935406C-37CA-49FC-8BDD-D9BB96C392B0}" type="pres">
      <dgm:prSet presAssocID="{8E395FE2-E4B5-43FF-86BA-2BD4E83189FE}" presName="dummy" presStyleCnt="0"/>
      <dgm:spPr/>
    </dgm:pt>
    <dgm:pt modelId="{F9211798-2E01-4B35-B5AB-4394773797FD}" type="pres">
      <dgm:prSet presAssocID="{03DB660A-C0F6-4935-9C82-CC348E9224BE}" presName="sibTrans" presStyleLbl="sibTrans2D1" presStyleIdx="3" presStyleCnt="7"/>
      <dgm:spPr/>
    </dgm:pt>
    <dgm:pt modelId="{EAD1D6EC-4470-473E-9068-0569193EE939}" type="pres">
      <dgm:prSet presAssocID="{1E0205E4-48DE-4F7B-8CE2-387CDD0C6D0B}" presName="node" presStyleLbl="node1" presStyleIdx="4" presStyleCnt="7" custScaleX="140802" custScaleY="144624" custRadScaleRad="95570" custRadScaleInc="14444">
        <dgm:presLayoutVars>
          <dgm:bulletEnabled val="1"/>
        </dgm:presLayoutVars>
      </dgm:prSet>
      <dgm:spPr/>
    </dgm:pt>
    <dgm:pt modelId="{F5A6E060-C45F-4CD3-BCCE-6E5E91E02903}" type="pres">
      <dgm:prSet presAssocID="{1E0205E4-48DE-4F7B-8CE2-387CDD0C6D0B}" presName="dummy" presStyleCnt="0"/>
      <dgm:spPr/>
    </dgm:pt>
    <dgm:pt modelId="{B8EBF02E-DF85-45F7-A3C1-D6B655A222E5}" type="pres">
      <dgm:prSet presAssocID="{86B312F7-7837-4CD4-8CB1-26734E526048}" presName="sibTrans" presStyleLbl="sibTrans2D1" presStyleIdx="4" presStyleCnt="7"/>
      <dgm:spPr/>
    </dgm:pt>
    <dgm:pt modelId="{A134C04E-B57A-404B-8174-D502E4DFDE0C}" type="pres">
      <dgm:prSet presAssocID="{AFD12DBA-A7C4-46D4-B379-11F13E7D9ED8}" presName="node" presStyleLbl="node1" presStyleIdx="5" presStyleCnt="7" custScaleX="150809" custScaleY="152719" custRadScaleRad="98382" custRadScaleInc="17041">
        <dgm:presLayoutVars>
          <dgm:bulletEnabled val="1"/>
        </dgm:presLayoutVars>
      </dgm:prSet>
      <dgm:spPr/>
    </dgm:pt>
    <dgm:pt modelId="{61A5F55E-E797-4C5D-BB4F-BD4C2DF9A2B9}" type="pres">
      <dgm:prSet presAssocID="{AFD12DBA-A7C4-46D4-B379-11F13E7D9ED8}" presName="dummy" presStyleCnt="0"/>
      <dgm:spPr/>
    </dgm:pt>
    <dgm:pt modelId="{382C95B8-DD07-4EAA-AD45-39FBC6486090}" type="pres">
      <dgm:prSet presAssocID="{8192C188-6A2C-4A36-80EC-3E877D2920DF}" presName="sibTrans" presStyleLbl="sibTrans2D1" presStyleIdx="5" presStyleCnt="7"/>
      <dgm:spPr/>
    </dgm:pt>
    <dgm:pt modelId="{36A01DC6-F1A9-4CBA-8E61-B3239FD7D574}" type="pres">
      <dgm:prSet presAssocID="{733FDD21-F4F3-48ED-861D-B99AE860AF35}" presName="node" presStyleLbl="node1" presStyleIdx="6" presStyleCnt="7" custScaleX="142176" custScaleY="135159" custRadScaleRad="100281" custRadScaleInc="4274">
        <dgm:presLayoutVars>
          <dgm:bulletEnabled val="1"/>
        </dgm:presLayoutVars>
      </dgm:prSet>
      <dgm:spPr/>
    </dgm:pt>
    <dgm:pt modelId="{61327634-4CB1-43E1-9BD9-9FF2397A70FA}" type="pres">
      <dgm:prSet presAssocID="{733FDD21-F4F3-48ED-861D-B99AE860AF35}" presName="dummy" presStyleCnt="0"/>
      <dgm:spPr/>
    </dgm:pt>
    <dgm:pt modelId="{4C7F1288-1BC5-4772-A640-8E8B13E4FA45}" type="pres">
      <dgm:prSet presAssocID="{7A11BB0A-679E-4D93-94FB-9642BCC0D399}" presName="sibTrans" presStyleLbl="sibTrans2D1" presStyleIdx="6" presStyleCnt="7"/>
      <dgm:spPr/>
    </dgm:pt>
  </dgm:ptLst>
  <dgm:cxnLst>
    <dgm:cxn modelId="{DDBF1D01-FED7-48AB-9362-A0B40B219F9E}" type="presOf" srcId="{86B312F7-7837-4CD4-8CB1-26734E526048}" destId="{B8EBF02E-DF85-45F7-A3C1-D6B655A222E5}" srcOrd="0" destOrd="0" presId="urn:microsoft.com/office/officeart/2005/8/layout/radial6"/>
    <dgm:cxn modelId="{6BDAB401-E45E-4F2E-81FE-CA031794D486}" srcId="{F0382275-2255-48B7-8F87-3F64254024AE}" destId="{1E0205E4-48DE-4F7B-8CE2-387CDD0C6D0B}" srcOrd="4" destOrd="0" parTransId="{2A671E97-60ED-49E9-8B60-8BD4AD8723BF}" sibTransId="{86B312F7-7837-4CD4-8CB1-26734E526048}"/>
    <dgm:cxn modelId="{E4888F02-282B-4210-BE0F-D793EE812AA1}" type="presOf" srcId="{139BD9F5-0BCD-4050-A132-3FFD4A098C9F}" destId="{2771E0E9-D517-499B-808D-A4E83F09D13C}" srcOrd="0" destOrd="0" presId="urn:microsoft.com/office/officeart/2005/8/layout/radial6"/>
    <dgm:cxn modelId="{94138D2F-F6BA-44AF-81E1-E3C0F93C7A8E}" type="presOf" srcId="{7A11BB0A-679E-4D93-94FB-9642BCC0D399}" destId="{4C7F1288-1BC5-4772-A640-8E8B13E4FA45}" srcOrd="0" destOrd="0" presId="urn:microsoft.com/office/officeart/2005/8/layout/radial6"/>
    <dgm:cxn modelId="{670C7233-AEE9-4EEA-ABEF-B8DB8C95D5B1}" type="presOf" srcId="{03DB660A-C0F6-4935-9C82-CC348E9224BE}" destId="{F9211798-2E01-4B35-B5AB-4394773797FD}" srcOrd="0" destOrd="0" presId="urn:microsoft.com/office/officeart/2005/8/layout/radial6"/>
    <dgm:cxn modelId="{1556B934-F378-42F6-B849-03924B307CCE}" srcId="{F0382275-2255-48B7-8F87-3F64254024AE}" destId="{CB77172E-C1CF-4E96-8BC0-02516DE86B6B}" srcOrd="1" destOrd="0" parTransId="{AF158278-41F7-4FB3-BA25-229E1CA0B428}" sibTransId="{A12DE94A-31B1-4ACE-BFAB-0485376477A1}"/>
    <dgm:cxn modelId="{08D02436-4F2A-4158-949E-2CD122224102}" type="presOf" srcId="{733FDD21-F4F3-48ED-861D-B99AE860AF35}" destId="{36A01DC6-F1A9-4CBA-8E61-B3239FD7D574}" srcOrd="0" destOrd="0" presId="urn:microsoft.com/office/officeart/2005/8/layout/radial6"/>
    <dgm:cxn modelId="{D4F8D93E-A2C3-4D0D-B591-B923D9662150}" type="presOf" srcId="{CB77172E-C1CF-4E96-8BC0-02516DE86B6B}" destId="{9AA91917-1C96-43C0-8910-6770E87A3FB3}" srcOrd="0" destOrd="0" presId="urn:microsoft.com/office/officeart/2005/8/layout/radial6"/>
    <dgm:cxn modelId="{C3B95A3F-612F-42E6-8C1C-6E505B61E688}" srcId="{F0382275-2255-48B7-8F87-3F64254024AE}" destId="{5B2B5870-5CBF-468E-8BA3-F3ACAB25F448}" srcOrd="0" destOrd="0" parTransId="{4E55C141-85E8-4231-932C-869950362457}" sibTransId="{CABBAB60-71AA-4282-84A3-35BDFEB6E9F4}"/>
    <dgm:cxn modelId="{1601F165-3573-41FA-9AD2-4DA6B656756B}" type="presOf" srcId="{F0382275-2255-48B7-8F87-3F64254024AE}" destId="{730B9B18-B158-4FC9-9443-3361FA329408}" srcOrd="0" destOrd="0" presId="urn:microsoft.com/office/officeart/2005/8/layout/radial6"/>
    <dgm:cxn modelId="{C0F05167-5CB4-45A9-94FD-A54D2BC62B18}" type="presOf" srcId="{1E0205E4-48DE-4F7B-8CE2-387CDD0C6D0B}" destId="{EAD1D6EC-4470-473E-9068-0569193EE939}" srcOrd="0" destOrd="0" presId="urn:microsoft.com/office/officeart/2005/8/layout/radial6"/>
    <dgm:cxn modelId="{64E6A847-ECEE-438E-BDF6-80777E3372E0}" type="presOf" srcId="{A12DE94A-31B1-4ACE-BFAB-0485376477A1}" destId="{5A8D37F9-0AC0-4F17-BC19-7E4077EC007C}" srcOrd="0" destOrd="0" presId="urn:microsoft.com/office/officeart/2005/8/layout/radial6"/>
    <dgm:cxn modelId="{47E92071-657A-4475-B209-9969D89A2F5F}" type="presOf" srcId="{080EA6CB-E6FB-409A-8631-5E822341B112}" destId="{933EBBDE-9B8F-4A10-A57B-CCD567DA97AB}" srcOrd="0" destOrd="0" presId="urn:microsoft.com/office/officeart/2005/8/layout/radial6"/>
    <dgm:cxn modelId="{301CC189-7F49-4A55-A235-A8B834D6A636}" srcId="{F0382275-2255-48B7-8F87-3F64254024AE}" destId="{139BD9F5-0BCD-4050-A132-3FFD4A098C9F}" srcOrd="2" destOrd="0" parTransId="{0CB326F9-2FAC-4EC4-964D-25E3D567D1D6}" sibTransId="{080EA6CB-E6FB-409A-8631-5E822341B112}"/>
    <dgm:cxn modelId="{34F6AD94-1C75-4695-8557-47BB5B621957}" srcId="{F0382275-2255-48B7-8F87-3F64254024AE}" destId="{8E395FE2-E4B5-43FF-86BA-2BD4E83189FE}" srcOrd="3" destOrd="0" parTransId="{970F6AA3-E89D-4071-8EEC-83F14353BA79}" sibTransId="{03DB660A-C0F6-4935-9C82-CC348E9224BE}"/>
    <dgm:cxn modelId="{75BFECAD-1C85-43E6-BFF8-224D7A42C0E9}" srcId="{F0382275-2255-48B7-8F87-3F64254024AE}" destId="{733FDD21-F4F3-48ED-861D-B99AE860AF35}" srcOrd="6" destOrd="0" parTransId="{269622AE-04CC-4CB3-9DC3-85FCD8B62D0A}" sibTransId="{7A11BB0A-679E-4D93-94FB-9642BCC0D399}"/>
    <dgm:cxn modelId="{80A4C0AE-308C-4D16-8185-091A7F779EF3}" type="presOf" srcId="{AFD12DBA-A7C4-46D4-B379-11F13E7D9ED8}" destId="{A134C04E-B57A-404B-8174-D502E4DFDE0C}" srcOrd="0" destOrd="0" presId="urn:microsoft.com/office/officeart/2005/8/layout/radial6"/>
    <dgm:cxn modelId="{9B45EBB3-454B-4C82-9AE4-569DA9024277}" type="presOf" srcId="{8E395FE2-E4B5-43FF-86BA-2BD4E83189FE}" destId="{49EFED18-D7AD-4B16-B00F-507316B5A491}" srcOrd="0" destOrd="0" presId="urn:microsoft.com/office/officeart/2005/8/layout/radial6"/>
    <dgm:cxn modelId="{71F0A4BC-15B2-40B1-ABCA-E92495FBE1BB}" type="presOf" srcId="{62C71A97-C45F-40A7-B1AD-4EFD20C8F47A}" destId="{878A677A-8011-4A75-B1B8-336D7834F6E6}" srcOrd="0" destOrd="0" presId="urn:microsoft.com/office/officeart/2005/8/layout/radial6"/>
    <dgm:cxn modelId="{33D8A1BF-2624-4339-826D-EC78D29063B3}" type="presOf" srcId="{CABBAB60-71AA-4282-84A3-35BDFEB6E9F4}" destId="{93FC2548-17AF-401F-8696-EFEA941915A5}" srcOrd="0" destOrd="0" presId="urn:microsoft.com/office/officeart/2005/8/layout/radial6"/>
    <dgm:cxn modelId="{630AC5CC-44AD-4F18-9B2D-0477BE083A94}" srcId="{62C71A97-C45F-40A7-B1AD-4EFD20C8F47A}" destId="{F0382275-2255-48B7-8F87-3F64254024AE}" srcOrd="0" destOrd="0" parTransId="{BD1A634D-54A0-4620-94EF-6A92376FBBD8}" sibTransId="{000FE6B7-F19B-48CC-84F9-A4198A643375}"/>
    <dgm:cxn modelId="{60B137D7-E24C-4710-AF43-88AD06A135DC}" type="presOf" srcId="{8192C188-6A2C-4A36-80EC-3E877D2920DF}" destId="{382C95B8-DD07-4EAA-AD45-39FBC6486090}" srcOrd="0" destOrd="0" presId="urn:microsoft.com/office/officeart/2005/8/layout/radial6"/>
    <dgm:cxn modelId="{AEDB6CE4-D3CD-4C34-B647-E4CA60BC1A1B}" srcId="{F0382275-2255-48B7-8F87-3F64254024AE}" destId="{AFD12DBA-A7C4-46D4-B379-11F13E7D9ED8}" srcOrd="5" destOrd="0" parTransId="{4BE45478-4A3D-49C9-9F30-6CED0D5A835C}" sibTransId="{8192C188-6A2C-4A36-80EC-3E877D2920DF}"/>
    <dgm:cxn modelId="{385FC5FC-F667-438F-95BD-B2720D8C1C4E}" type="presOf" srcId="{5B2B5870-5CBF-468E-8BA3-F3ACAB25F448}" destId="{845D5481-09F9-475F-80E9-438C1E9A3925}" srcOrd="0" destOrd="0" presId="urn:microsoft.com/office/officeart/2005/8/layout/radial6"/>
    <dgm:cxn modelId="{41F8739A-3316-40F9-931E-66674630AB24}" type="presParOf" srcId="{878A677A-8011-4A75-B1B8-336D7834F6E6}" destId="{730B9B18-B158-4FC9-9443-3361FA329408}" srcOrd="0" destOrd="0" presId="urn:microsoft.com/office/officeart/2005/8/layout/radial6"/>
    <dgm:cxn modelId="{97D38820-5FB2-481A-8200-308235588951}" type="presParOf" srcId="{878A677A-8011-4A75-B1B8-336D7834F6E6}" destId="{845D5481-09F9-475F-80E9-438C1E9A3925}" srcOrd="1" destOrd="0" presId="urn:microsoft.com/office/officeart/2005/8/layout/radial6"/>
    <dgm:cxn modelId="{DDE6D1B2-A397-4F0A-9401-074C2DCE9267}" type="presParOf" srcId="{878A677A-8011-4A75-B1B8-336D7834F6E6}" destId="{DE6D10DB-2D42-4BE3-999B-10397E75CD13}" srcOrd="2" destOrd="0" presId="urn:microsoft.com/office/officeart/2005/8/layout/radial6"/>
    <dgm:cxn modelId="{C7CA0388-D1C0-4427-807C-5051B3018B6B}" type="presParOf" srcId="{878A677A-8011-4A75-B1B8-336D7834F6E6}" destId="{93FC2548-17AF-401F-8696-EFEA941915A5}" srcOrd="3" destOrd="0" presId="urn:microsoft.com/office/officeart/2005/8/layout/radial6"/>
    <dgm:cxn modelId="{2C1B5CE8-5B29-41A1-B9D2-5D375671EF27}" type="presParOf" srcId="{878A677A-8011-4A75-B1B8-336D7834F6E6}" destId="{9AA91917-1C96-43C0-8910-6770E87A3FB3}" srcOrd="4" destOrd="0" presId="urn:microsoft.com/office/officeart/2005/8/layout/radial6"/>
    <dgm:cxn modelId="{415650F1-60AE-4DA9-A06B-B26E633A3718}" type="presParOf" srcId="{878A677A-8011-4A75-B1B8-336D7834F6E6}" destId="{ACE8F5CF-F85A-4233-A81F-88C1C8584AC9}" srcOrd="5" destOrd="0" presId="urn:microsoft.com/office/officeart/2005/8/layout/radial6"/>
    <dgm:cxn modelId="{71990881-4F08-4E96-867A-3456A0CC0F72}" type="presParOf" srcId="{878A677A-8011-4A75-B1B8-336D7834F6E6}" destId="{5A8D37F9-0AC0-4F17-BC19-7E4077EC007C}" srcOrd="6" destOrd="0" presId="urn:microsoft.com/office/officeart/2005/8/layout/radial6"/>
    <dgm:cxn modelId="{596BD3F9-2723-49FE-BDD1-A697730AA9D6}" type="presParOf" srcId="{878A677A-8011-4A75-B1B8-336D7834F6E6}" destId="{2771E0E9-D517-499B-808D-A4E83F09D13C}" srcOrd="7" destOrd="0" presId="urn:microsoft.com/office/officeart/2005/8/layout/radial6"/>
    <dgm:cxn modelId="{CAABE6DB-7AEA-4581-813B-4B19EADAD7FE}" type="presParOf" srcId="{878A677A-8011-4A75-B1B8-336D7834F6E6}" destId="{D1202C5A-8B88-4FEB-B4FE-9933D24F6906}" srcOrd="8" destOrd="0" presId="urn:microsoft.com/office/officeart/2005/8/layout/radial6"/>
    <dgm:cxn modelId="{2B2A11C1-4B4E-4826-B8B1-F7BEBECE24D6}" type="presParOf" srcId="{878A677A-8011-4A75-B1B8-336D7834F6E6}" destId="{933EBBDE-9B8F-4A10-A57B-CCD567DA97AB}" srcOrd="9" destOrd="0" presId="urn:microsoft.com/office/officeart/2005/8/layout/radial6"/>
    <dgm:cxn modelId="{1A05B542-7C85-40C9-8770-9F7F7B12C179}" type="presParOf" srcId="{878A677A-8011-4A75-B1B8-336D7834F6E6}" destId="{49EFED18-D7AD-4B16-B00F-507316B5A491}" srcOrd="10" destOrd="0" presId="urn:microsoft.com/office/officeart/2005/8/layout/radial6"/>
    <dgm:cxn modelId="{FF05C281-3450-44DF-A267-B86E905F341B}" type="presParOf" srcId="{878A677A-8011-4A75-B1B8-336D7834F6E6}" destId="{4935406C-37CA-49FC-8BDD-D9BB96C392B0}" srcOrd="11" destOrd="0" presId="urn:microsoft.com/office/officeart/2005/8/layout/radial6"/>
    <dgm:cxn modelId="{F0005526-C414-4C72-8A10-4D5B5F455642}" type="presParOf" srcId="{878A677A-8011-4A75-B1B8-336D7834F6E6}" destId="{F9211798-2E01-4B35-B5AB-4394773797FD}" srcOrd="12" destOrd="0" presId="urn:microsoft.com/office/officeart/2005/8/layout/radial6"/>
    <dgm:cxn modelId="{59D5E52F-62E1-4497-A91F-3224B459E012}" type="presParOf" srcId="{878A677A-8011-4A75-B1B8-336D7834F6E6}" destId="{EAD1D6EC-4470-473E-9068-0569193EE939}" srcOrd="13" destOrd="0" presId="urn:microsoft.com/office/officeart/2005/8/layout/radial6"/>
    <dgm:cxn modelId="{CF16E8F5-65F3-4298-BFC3-9FDD7057E4AC}" type="presParOf" srcId="{878A677A-8011-4A75-B1B8-336D7834F6E6}" destId="{F5A6E060-C45F-4CD3-BCCE-6E5E91E02903}" srcOrd="14" destOrd="0" presId="urn:microsoft.com/office/officeart/2005/8/layout/radial6"/>
    <dgm:cxn modelId="{B78F40C1-A34D-4D4E-AC91-31A47BBF9DFE}" type="presParOf" srcId="{878A677A-8011-4A75-B1B8-336D7834F6E6}" destId="{B8EBF02E-DF85-45F7-A3C1-D6B655A222E5}" srcOrd="15" destOrd="0" presId="urn:microsoft.com/office/officeart/2005/8/layout/radial6"/>
    <dgm:cxn modelId="{CA320F24-07B5-4BAA-B935-EBC9F019B4D4}" type="presParOf" srcId="{878A677A-8011-4A75-B1B8-336D7834F6E6}" destId="{A134C04E-B57A-404B-8174-D502E4DFDE0C}" srcOrd="16" destOrd="0" presId="urn:microsoft.com/office/officeart/2005/8/layout/radial6"/>
    <dgm:cxn modelId="{63ABF277-07F9-48DD-97EE-C3EF086D2379}" type="presParOf" srcId="{878A677A-8011-4A75-B1B8-336D7834F6E6}" destId="{61A5F55E-E797-4C5D-BB4F-BD4C2DF9A2B9}" srcOrd="17" destOrd="0" presId="urn:microsoft.com/office/officeart/2005/8/layout/radial6"/>
    <dgm:cxn modelId="{98F65731-321F-4752-93AF-558B6FB723C4}" type="presParOf" srcId="{878A677A-8011-4A75-B1B8-336D7834F6E6}" destId="{382C95B8-DD07-4EAA-AD45-39FBC6486090}" srcOrd="18" destOrd="0" presId="urn:microsoft.com/office/officeart/2005/8/layout/radial6"/>
    <dgm:cxn modelId="{777C48E1-0CC2-46B4-8257-1E40CB02061B}" type="presParOf" srcId="{878A677A-8011-4A75-B1B8-336D7834F6E6}" destId="{36A01DC6-F1A9-4CBA-8E61-B3239FD7D574}" srcOrd="19" destOrd="0" presId="urn:microsoft.com/office/officeart/2005/8/layout/radial6"/>
    <dgm:cxn modelId="{CEEB18FF-8B44-4E1F-9BCA-5FA4AF67382D}" type="presParOf" srcId="{878A677A-8011-4A75-B1B8-336D7834F6E6}" destId="{61327634-4CB1-43E1-9BD9-9FF2397A70FA}" srcOrd="20" destOrd="0" presId="urn:microsoft.com/office/officeart/2005/8/layout/radial6"/>
    <dgm:cxn modelId="{0B8F2B61-7F1D-41EE-9C0F-91E4F0E0F0B7}" type="presParOf" srcId="{878A677A-8011-4A75-B1B8-336D7834F6E6}" destId="{4C7F1288-1BC5-4772-A640-8E8B13E4FA45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B8FD22-5856-4A2E-95F3-AF34C9697561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A3996E-2378-47ED-8FB6-44F16C934551}">
      <dgm:prSet phldrT="[Text]"/>
      <dgm:spPr/>
      <dgm:t>
        <a:bodyPr/>
        <a:lstStyle/>
        <a:p>
          <a:r>
            <a:rPr lang="en-US" dirty="0"/>
            <a:t>Primary/Secondary Causes</a:t>
          </a:r>
        </a:p>
      </dgm:t>
    </dgm:pt>
    <dgm:pt modelId="{4A3EB220-4BF6-49C4-BF76-7FCEDF7E3747}" type="parTrans" cxnId="{7A79FF72-3E76-4D04-8D72-7AE6EAD81DEC}">
      <dgm:prSet/>
      <dgm:spPr/>
      <dgm:t>
        <a:bodyPr/>
        <a:lstStyle/>
        <a:p>
          <a:endParaRPr lang="en-US"/>
        </a:p>
      </dgm:t>
    </dgm:pt>
    <dgm:pt modelId="{122EEACB-A8F5-41F9-87A6-B55E3E669A2B}" type="sibTrans" cxnId="{7A79FF72-3E76-4D04-8D72-7AE6EAD81DEC}">
      <dgm:prSet/>
      <dgm:spPr/>
      <dgm:t>
        <a:bodyPr/>
        <a:lstStyle/>
        <a:p>
          <a:endParaRPr lang="en-US"/>
        </a:p>
      </dgm:t>
    </dgm:pt>
    <dgm:pt modelId="{00DD0AE5-5EA1-4244-B685-957549769688}">
      <dgm:prSet phldrT="[Text]"/>
      <dgm:spPr/>
      <dgm:t>
        <a:bodyPr/>
        <a:lstStyle/>
        <a:p>
          <a:r>
            <a:rPr lang="en-US" dirty="0"/>
            <a:t>Inflammation</a:t>
          </a:r>
        </a:p>
        <a:p>
          <a:r>
            <a:rPr lang="en-US" dirty="0"/>
            <a:t>Hyalinization</a:t>
          </a:r>
        </a:p>
        <a:p>
          <a:endParaRPr lang="en-US" dirty="0"/>
        </a:p>
      </dgm:t>
    </dgm:pt>
    <dgm:pt modelId="{65D6CF80-841E-4098-A6C4-68D52BF87E6D}" type="parTrans" cxnId="{30B5CF3C-E6E3-4308-8F41-A78871C1E736}">
      <dgm:prSet/>
      <dgm:spPr/>
      <dgm:t>
        <a:bodyPr/>
        <a:lstStyle/>
        <a:p>
          <a:endParaRPr lang="en-US"/>
        </a:p>
      </dgm:t>
    </dgm:pt>
    <dgm:pt modelId="{6646B2A5-7A04-40F4-AF31-F57609B77355}" type="sibTrans" cxnId="{30B5CF3C-E6E3-4308-8F41-A78871C1E736}">
      <dgm:prSet/>
      <dgm:spPr/>
      <dgm:t>
        <a:bodyPr/>
        <a:lstStyle/>
        <a:p>
          <a:endParaRPr lang="en-US"/>
        </a:p>
      </dgm:t>
    </dgm:pt>
    <dgm:pt modelId="{47BA0340-B742-4277-887A-3348036CCC83}">
      <dgm:prSet phldrT="[Text]"/>
      <dgm:spPr/>
      <dgm:t>
        <a:bodyPr/>
        <a:lstStyle/>
        <a:p>
          <a:r>
            <a:rPr lang="en-US" dirty="0" err="1"/>
            <a:t>Protien</a:t>
          </a:r>
          <a:r>
            <a:rPr lang="en-US" dirty="0"/>
            <a:t>/Albuminuria</a:t>
          </a:r>
        </a:p>
      </dgm:t>
    </dgm:pt>
    <dgm:pt modelId="{6C2DF441-6BAC-418F-A521-2C30A4F05BE4}" type="parTrans" cxnId="{690F3F78-A371-43AA-8911-07C6430F11A1}">
      <dgm:prSet/>
      <dgm:spPr/>
      <dgm:t>
        <a:bodyPr/>
        <a:lstStyle/>
        <a:p>
          <a:endParaRPr lang="en-US"/>
        </a:p>
      </dgm:t>
    </dgm:pt>
    <dgm:pt modelId="{3869610C-C5B8-44C1-BECF-7756067E5359}" type="sibTrans" cxnId="{690F3F78-A371-43AA-8911-07C6430F11A1}">
      <dgm:prSet/>
      <dgm:spPr/>
      <dgm:t>
        <a:bodyPr/>
        <a:lstStyle/>
        <a:p>
          <a:endParaRPr lang="en-US"/>
        </a:p>
      </dgm:t>
    </dgm:pt>
    <dgm:pt modelId="{C099F4DE-98DA-4536-B3E5-8D2E4EFD5E88}">
      <dgm:prSet phldrT="[Text]"/>
      <dgm:spPr/>
      <dgm:t>
        <a:bodyPr/>
        <a:lstStyle/>
        <a:p>
          <a:r>
            <a:rPr lang="en-US" dirty="0"/>
            <a:t>Low Oncotic Pressure in Vessels(Vascular System)</a:t>
          </a:r>
        </a:p>
      </dgm:t>
    </dgm:pt>
    <dgm:pt modelId="{3E4583A9-2DF5-42DF-A742-0B3B72FC168D}" type="parTrans" cxnId="{D8E37192-3141-4ED7-8C65-2E0E0B7C633F}">
      <dgm:prSet/>
      <dgm:spPr/>
      <dgm:t>
        <a:bodyPr/>
        <a:lstStyle/>
        <a:p>
          <a:endParaRPr lang="en-US"/>
        </a:p>
      </dgm:t>
    </dgm:pt>
    <dgm:pt modelId="{B767F5FF-2BF3-42E5-9B72-9A3BF72BD14E}" type="sibTrans" cxnId="{D8E37192-3141-4ED7-8C65-2E0E0B7C633F}">
      <dgm:prSet/>
      <dgm:spPr/>
      <dgm:t>
        <a:bodyPr/>
        <a:lstStyle/>
        <a:p>
          <a:endParaRPr lang="en-US"/>
        </a:p>
      </dgm:t>
    </dgm:pt>
    <dgm:pt modelId="{D4418476-26EF-46C8-8672-D421EA6EC94D}">
      <dgm:prSet phldrT="[Text]"/>
      <dgm:spPr/>
      <dgm:t>
        <a:bodyPr/>
        <a:lstStyle/>
        <a:p>
          <a:r>
            <a:rPr lang="en-US" dirty="0"/>
            <a:t>Flow in </a:t>
          </a:r>
          <a:r>
            <a:rPr lang="en-US" dirty="0" err="1"/>
            <a:t>Interstetial</a:t>
          </a:r>
          <a:r>
            <a:rPr lang="en-US" dirty="0"/>
            <a:t> Spaces</a:t>
          </a:r>
        </a:p>
      </dgm:t>
    </dgm:pt>
    <dgm:pt modelId="{3DC14415-FF3B-4085-B770-EE8E2FFC40F0}" type="parTrans" cxnId="{971B7C6F-76FA-4A35-81CC-8D261F59BB32}">
      <dgm:prSet/>
      <dgm:spPr/>
      <dgm:t>
        <a:bodyPr/>
        <a:lstStyle/>
        <a:p>
          <a:endParaRPr lang="en-US"/>
        </a:p>
      </dgm:t>
    </dgm:pt>
    <dgm:pt modelId="{7D86FBC1-BDD4-4CB7-96F6-7788895273BC}" type="sibTrans" cxnId="{971B7C6F-76FA-4A35-81CC-8D261F59BB32}">
      <dgm:prSet/>
      <dgm:spPr/>
      <dgm:t>
        <a:bodyPr/>
        <a:lstStyle/>
        <a:p>
          <a:endParaRPr lang="en-US"/>
        </a:p>
      </dgm:t>
    </dgm:pt>
    <dgm:pt modelId="{01969E15-95F7-4432-91EF-CF25EDC5BB67}" type="pres">
      <dgm:prSet presAssocID="{11B8FD22-5856-4A2E-95F3-AF34C9697561}" presName="diagram" presStyleCnt="0">
        <dgm:presLayoutVars>
          <dgm:dir/>
          <dgm:resizeHandles val="exact"/>
        </dgm:presLayoutVars>
      </dgm:prSet>
      <dgm:spPr/>
    </dgm:pt>
    <dgm:pt modelId="{A207F34D-77AE-402A-8F82-4F78968A6840}" type="pres">
      <dgm:prSet presAssocID="{20A3996E-2378-47ED-8FB6-44F16C934551}" presName="node" presStyleLbl="node1" presStyleIdx="0" presStyleCnt="5">
        <dgm:presLayoutVars>
          <dgm:bulletEnabled val="1"/>
        </dgm:presLayoutVars>
      </dgm:prSet>
      <dgm:spPr/>
    </dgm:pt>
    <dgm:pt modelId="{3C7CDBB7-93CE-4470-9828-76423C772097}" type="pres">
      <dgm:prSet presAssocID="{122EEACB-A8F5-41F9-87A6-B55E3E669A2B}" presName="sibTrans" presStyleLbl="sibTrans2D1" presStyleIdx="0" presStyleCnt="4"/>
      <dgm:spPr/>
    </dgm:pt>
    <dgm:pt modelId="{91DD7797-7193-45C0-AEED-B6CD4B77F95F}" type="pres">
      <dgm:prSet presAssocID="{122EEACB-A8F5-41F9-87A6-B55E3E669A2B}" presName="connectorText" presStyleLbl="sibTrans2D1" presStyleIdx="0" presStyleCnt="4"/>
      <dgm:spPr/>
    </dgm:pt>
    <dgm:pt modelId="{F4A55B6B-7931-456A-97A5-62DAD1719F68}" type="pres">
      <dgm:prSet presAssocID="{00DD0AE5-5EA1-4244-B685-957549769688}" presName="node" presStyleLbl="node1" presStyleIdx="1" presStyleCnt="5">
        <dgm:presLayoutVars>
          <dgm:bulletEnabled val="1"/>
        </dgm:presLayoutVars>
      </dgm:prSet>
      <dgm:spPr/>
    </dgm:pt>
    <dgm:pt modelId="{56F9B58A-E1DE-4D8F-9691-E42394453D19}" type="pres">
      <dgm:prSet presAssocID="{6646B2A5-7A04-40F4-AF31-F57609B77355}" presName="sibTrans" presStyleLbl="sibTrans2D1" presStyleIdx="1" presStyleCnt="4"/>
      <dgm:spPr/>
    </dgm:pt>
    <dgm:pt modelId="{9CAFCB56-E434-402D-AD61-7D60FD895DE9}" type="pres">
      <dgm:prSet presAssocID="{6646B2A5-7A04-40F4-AF31-F57609B77355}" presName="connectorText" presStyleLbl="sibTrans2D1" presStyleIdx="1" presStyleCnt="4"/>
      <dgm:spPr/>
    </dgm:pt>
    <dgm:pt modelId="{503AF78A-DBEA-41B9-8AFD-3B5E67CF26F8}" type="pres">
      <dgm:prSet presAssocID="{47BA0340-B742-4277-887A-3348036CCC83}" presName="node" presStyleLbl="node1" presStyleIdx="2" presStyleCnt="5">
        <dgm:presLayoutVars>
          <dgm:bulletEnabled val="1"/>
        </dgm:presLayoutVars>
      </dgm:prSet>
      <dgm:spPr/>
    </dgm:pt>
    <dgm:pt modelId="{CAC0A46C-66F5-4B03-B50B-65E68546B13E}" type="pres">
      <dgm:prSet presAssocID="{3869610C-C5B8-44C1-BECF-7756067E5359}" presName="sibTrans" presStyleLbl="sibTrans2D1" presStyleIdx="2" presStyleCnt="4"/>
      <dgm:spPr/>
    </dgm:pt>
    <dgm:pt modelId="{3DC85856-7551-4A3B-9CC4-E4AB2366E4C5}" type="pres">
      <dgm:prSet presAssocID="{3869610C-C5B8-44C1-BECF-7756067E5359}" presName="connectorText" presStyleLbl="sibTrans2D1" presStyleIdx="2" presStyleCnt="4"/>
      <dgm:spPr/>
    </dgm:pt>
    <dgm:pt modelId="{AEF902FB-3E1D-41B1-A44C-25200E57AD28}" type="pres">
      <dgm:prSet presAssocID="{C099F4DE-98DA-4536-B3E5-8D2E4EFD5E88}" presName="node" presStyleLbl="node1" presStyleIdx="3" presStyleCnt="5">
        <dgm:presLayoutVars>
          <dgm:bulletEnabled val="1"/>
        </dgm:presLayoutVars>
      </dgm:prSet>
      <dgm:spPr/>
    </dgm:pt>
    <dgm:pt modelId="{E183E1F2-E54F-4867-B90D-D54A959DE69C}" type="pres">
      <dgm:prSet presAssocID="{B767F5FF-2BF3-42E5-9B72-9A3BF72BD14E}" presName="sibTrans" presStyleLbl="sibTrans2D1" presStyleIdx="3" presStyleCnt="4"/>
      <dgm:spPr/>
    </dgm:pt>
    <dgm:pt modelId="{CCB1DDE5-2C94-490C-9F63-D38FF136A587}" type="pres">
      <dgm:prSet presAssocID="{B767F5FF-2BF3-42E5-9B72-9A3BF72BD14E}" presName="connectorText" presStyleLbl="sibTrans2D1" presStyleIdx="3" presStyleCnt="4"/>
      <dgm:spPr/>
    </dgm:pt>
    <dgm:pt modelId="{0559CB65-8D87-4EF2-866B-0A6DFAE40288}" type="pres">
      <dgm:prSet presAssocID="{D4418476-26EF-46C8-8672-D421EA6EC94D}" presName="node" presStyleLbl="node1" presStyleIdx="4" presStyleCnt="5">
        <dgm:presLayoutVars>
          <dgm:bulletEnabled val="1"/>
        </dgm:presLayoutVars>
      </dgm:prSet>
      <dgm:spPr/>
    </dgm:pt>
  </dgm:ptLst>
  <dgm:cxnLst>
    <dgm:cxn modelId="{B0F5AC00-1028-44EA-82C7-7E2979F635B7}" type="presOf" srcId="{122EEACB-A8F5-41F9-87A6-B55E3E669A2B}" destId="{3C7CDBB7-93CE-4470-9828-76423C772097}" srcOrd="0" destOrd="0" presId="urn:microsoft.com/office/officeart/2005/8/layout/process5"/>
    <dgm:cxn modelId="{6C4BEF01-A3A1-4F43-B4BB-D7F676222F85}" type="presOf" srcId="{3869610C-C5B8-44C1-BECF-7756067E5359}" destId="{3DC85856-7551-4A3B-9CC4-E4AB2366E4C5}" srcOrd="1" destOrd="0" presId="urn:microsoft.com/office/officeart/2005/8/layout/process5"/>
    <dgm:cxn modelId="{3D0C7A17-BF49-4BC1-B0B8-839C873E016D}" type="presOf" srcId="{11B8FD22-5856-4A2E-95F3-AF34C9697561}" destId="{01969E15-95F7-4432-91EF-CF25EDC5BB67}" srcOrd="0" destOrd="0" presId="urn:microsoft.com/office/officeart/2005/8/layout/process5"/>
    <dgm:cxn modelId="{A99ECA2E-409B-4A86-83C0-FC60CF8E1632}" type="presOf" srcId="{122EEACB-A8F5-41F9-87A6-B55E3E669A2B}" destId="{91DD7797-7193-45C0-AEED-B6CD4B77F95F}" srcOrd="1" destOrd="0" presId="urn:microsoft.com/office/officeart/2005/8/layout/process5"/>
    <dgm:cxn modelId="{4B78043C-C342-4F0E-B57A-3B3BB6E16C0A}" type="presOf" srcId="{6646B2A5-7A04-40F4-AF31-F57609B77355}" destId="{56F9B58A-E1DE-4D8F-9691-E42394453D19}" srcOrd="0" destOrd="0" presId="urn:microsoft.com/office/officeart/2005/8/layout/process5"/>
    <dgm:cxn modelId="{30B5CF3C-E6E3-4308-8F41-A78871C1E736}" srcId="{11B8FD22-5856-4A2E-95F3-AF34C9697561}" destId="{00DD0AE5-5EA1-4244-B685-957549769688}" srcOrd="1" destOrd="0" parTransId="{65D6CF80-841E-4098-A6C4-68D52BF87E6D}" sibTransId="{6646B2A5-7A04-40F4-AF31-F57609B77355}"/>
    <dgm:cxn modelId="{971B7C6F-76FA-4A35-81CC-8D261F59BB32}" srcId="{11B8FD22-5856-4A2E-95F3-AF34C9697561}" destId="{D4418476-26EF-46C8-8672-D421EA6EC94D}" srcOrd="4" destOrd="0" parTransId="{3DC14415-FF3B-4085-B770-EE8E2FFC40F0}" sibTransId="{7D86FBC1-BDD4-4CB7-96F6-7788895273BC}"/>
    <dgm:cxn modelId="{7A79FF72-3E76-4D04-8D72-7AE6EAD81DEC}" srcId="{11B8FD22-5856-4A2E-95F3-AF34C9697561}" destId="{20A3996E-2378-47ED-8FB6-44F16C934551}" srcOrd="0" destOrd="0" parTransId="{4A3EB220-4BF6-49C4-BF76-7FCEDF7E3747}" sibTransId="{122EEACB-A8F5-41F9-87A6-B55E3E669A2B}"/>
    <dgm:cxn modelId="{690F3F78-A371-43AA-8911-07C6430F11A1}" srcId="{11B8FD22-5856-4A2E-95F3-AF34C9697561}" destId="{47BA0340-B742-4277-887A-3348036CCC83}" srcOrd="2" destOrd="0" parTransId="{6C2DF441-6BAC-418F-A521-2C30A4F05BE4}" sibTransId="{3869610C-C5B8-44C1-BECF-7756067E5359}"/>
    <dgm:cxn modelId="{AD097582-174B-44E1-BB89-5FF84AD54D79}" type="presOf" srcId="{47BA0340-B742-4277-887A-3348036CCC83}" destId="{503AF78A-DBEA-41B9-8AFD-3B5E67CF26F8}" srcOrd="0" destOrd="0" presId="urn:microsoft.com/office/officeart/2005/8/layout/process5"/>
    <dgm:cxn modelId="{D6AB6C83-B9B5-4B48-B172-A6934B63FA04}" type="presOf" srcId="{6646B2A5-7A04-40F4-AF31-F57609B77355}" destId="{9CAFCB56-E434-402D-AD61-7D60FD895DE9}" srcOrd="1" destOrd="0" presId="urn:microsoft.com/office/officeart/2005/8/layout/process5"/>
    <dgm:cxn modelId="{0E3CFB8C-6122-40AC-B936-453E03C5E58F}" type="presOf" srcId="{3869610C-C5B8-44C1-BECF-7756067E5359}" destId="{CAC0A46C-66F5-4B03-B50B-65E68546B13E}" srcOrd="0" destOrd="0" presId="urn:microsoft.com/office/officeart/2005/8/layout/process5"/>
    <dgm:cxn modelId="{11716B8D-31E8-4B31-8EDD-1DBCC7DEAE59}" type="presOf" srcId="{C099F4DE-98DA-4536-B3E5-8D2E4EFD5E88}" destId="{AEF902FB-3E1D-41B1-A44C-25200E57AD28}" srcOrd="0" destOrd="0" presId="urn:microsoft.com/office/officeart/2005/8/layout/process5"/>
    <dgm:cxn modelId="{D8E37192-3141-4ED7-8C65-2E0E0B7C633F}" srcId="{11B8FD22-5856-4A2E-95F3-AF34C9697561}" destId="{C099F4DE-98DA-4536-B3E5-8D2E4EFD5E88}" srcOrd="3" destOrd="0" parTransId="{3E4583A9-2DF5-42DF-A742-0B3B72FC168D}" sibTransId="{B767F5FF-2BF3-42E5-9B72-9A3BF72BD14E}"/>
    <dgm:cxn modelId="{7C8C57A7-A2F6-460B-8795-06384BEF5704}" type="presOf" srcId="{D4418476-26EF-46C8-8672-D421EA6EC94D}" destId="{0559CB65-8D87-4EF2-866B-0A6DFAE40288}" srcOrd="0" destOrd="0" presId="urn:microsoft.com/office/officeart/2005/8/layout/process5"/>
    <dgm:cxn modelId="{9981BBB1-9B4A-48B3-B7D4-E71DEF1BDF44}" type="presOf" srcId="{20A3996E-2378-47ED-8FB6-44F16C934551}" destId="{A207F34D-77AE-402A-8F82-4F78968A6840}" srcOrd="0" destOrd="0" presId="urn:microsoft.com/office/officeart/2005/8/layout/process5"/>
    <dgm:cxn modelId="{87AD86BA-9FD7-4952-A6D0-64E8EBB5A927}" type="presOf" srcId="{00DD0AE5-5EA1-4244-B685-957549769688}" destId="{F4A55B6B-7931-456A-97A5-62DAD1719F68}" srcOrd="0" destOrd="0" presId="urn:microsoft.com/office/officeart/2005/8/layout/process5"/>
    <dgm:cxn modelId="{3603B4DB-D372-4688-BDF8-E8B3A570EA1F}" type="presOf" srcId="{B767F5FF-2BF3-42E5-9B72-9A3BF72BD14E}" destId="{CCB1DDE5-2C94-490C-9F63-D38FF136A587}" srcOrd="1" destOrd="0" presId="urn:microsoft.com/office/officeart/2005/8/layout/process5"/>
    <dgm:cxn modelId="{F733B9DC-598F-4073-A1D9-AC5EF9A66C34}" type="presOf" srcId="{B767F5FF-2BF3-42E5-9B72-9A3BF72BD14E}" destId="{E183E1F2-E54F-4867-B90D-D54A959DE69C}" srcOrd="0" destOrd="0" presId="urn:microsoft.com/office/officeart/2005/8/layout/process5"/>
    <dgm:cxn modelId="{F8C56885-EA31-4F10-BB5C-D0C1C7DAF1FA}" type="presParOf" srcId="{01969E15-95F7-4432-91EF-CF25EDC5BB67}" destId="{A207F34D-77AE-402A-8F82-4F78968A6840}" srcOrd="0" destOrd="0" presId="urn:microsoft.com/office/officeart/2005/8/layout/process5"/>
    <dgm:cxn modelId="{5047C447-F81C-4775-AC73-A40B60BB3307}" type="presParOf" srcId="{01969E15-95F7-4432-91EF-CF25EDC5BB67}" destId="{3C7CDBB7-93CE-4470-9828-76423C772097}" srcOrd="1" destOrd="0" presId="urn:microsoft.com/office/officeart/2005/8/layout/process5"/>
    <dgm:cxn modelId="{FB4357B2-EAB8-4AF5-AEDA-0AE9B84A5515}" type="presParOf" srcId="{3C7CDBB7-93CE-4470-9828-76423C772097}" destId="{91DD7797-7193-45C0-AEED-B6CD4B77F95F}" srcOrd="0" destOrd="0" presId="urn:microsoft.com/office/officeart/2005/8/layout/process5"/>
    <dgm:cxn modelId="{2C158037-38B0-48C6-A6AF-A0C7AFBDD140}" type="presParOf" srcId="{01969E15-95F7-4432-91EF-CF25EDC5BB67}" destId="{F4A55B6B-7931-456A-97A5-62DAD1719F68}" srcOrd="2" destOrd="0" presId="urn:microsoft.com/office/officeart/2005/8/layout/process5"/>
    <dgm:cxn modelId="{6C83E0B9-0B34-4FF2-921C-6AB744B9BC1F}" type="presParOf" srcId="{01969E15-95F7-4432-91EF-CF25EDC5BB67}" destId="{56F9B58A-E1DE-4D8F-9691-E42394453D19}" srcOrd="3" destOrd="0" presId="urn:microsoft.com/office/officeart/2005/8/layout/process5"/>
    <dgm:cxn modelId="{7CA94A7A-BF2E-4EB6-9038-3E6D605722CE}" type="presParOf" srcId="{56F9B58A-E1DE-4D8F-9691-E42394453D19}" destId="{9CAFCB56-E434-402D-AD61-7D60FD895DE9}" srcOrd="0" destOrd="0" presId="urn:microsoft.com/office/officeart/2005/8/layout/process5"/>
    <dgm:cxn modelId="{A26D01EE-D3A0-4DE2-A7D4-61CAE6434E00}" type="presParOf" srcId="{01969E15-95F7-4432-91EF-CF25EDC5BB67}" destId="{503AF78A-DBEA-41B9-8AFD-3B5E67CF26F8}" srcOrd="4" destOrd="0" presId="urn:microsoft.com/office/officeart/2005/8/layout/process5"/>
    <dgm:cxn modelId="{8045FE8A-A0FB-40C8-BB07-32703EFD6593}" type="presParOf" srcId="{01969E15-95F7-4432-91EF-CF25EDC5BB67}" destId="{CAC0A46C-66F5-4B03-B50B-65E68546B13E}" srcOrd="5" destOrd="0" presId="urn:microsoft.com/office/officeart/2005/8/layout/process5"/>
    <dgm:cxn modelId="{613E714E-FE70-4441-92B7-4AE7020578FF}" type="presParOf" srcId="{CAC0A46C-66F5-4B03-B50B-65E68546B13E}" destId="{3DC85856-7551-4A3B-9CC4-E4AB2366E4C5}" srcOrd="0" destOrd="0" presId="urn:microsoft.com/office/officeart/2005/8/layout/process5"/>
    <dgm:cxn modelId="{39D7CC6F-6AE6-451F-AF8B-06260ACC23DF}" type="presParOf" srcId="{01969E15-95F7-4432-91EF-CF25EDC5BB67}" destId="{AEF902FB-3E1D-41B1-A44C-25200E57AD28}" srcOrd="6" destOrd="0" presId="urn:microsoft.com/office/officeart/2005/8/layout/process5"/>
    <dgm:cxn modelId="{B8538B02-B0E7-4A97-B26A-39CD594E87FC}" type="presParOf" srcId="{01969E15-95F7-4432-91EF-CF25EDC5BB67}" destId="{E183E1F2-E54F-4867-B90D-D54A959DE69C}" srcOrd="7" destOrd="0" presId="urn:microsoft.com/office/officeart/2005/8/layout/process5"/>
    <dgm:cxn modelId="{C59B0495-0666-46B8-BDAC-D0F5CEC06B9A}" type="presParOf" srcId="{E183E1F2-E54F-4867-B90D-D54A959DE69C}" destId="{CCB1DDE5-2C94-490C-9F63-D38FF136A587}" srcOrd="0" destOrd="0" presId="urn:microsoft.com/office/officeart/2005/8/layout/process5"/>
    <dgm:cxn modelId="{E4D02F4B-25D8-4DF6-8784-768EEB3F65D8}" type="presParOf" srcId="{01969E15-95F7-4432-91EF-CF25EDC5BB67}" destId="{0559CB65-8D87-4EF2-866B-0A6DFAE4028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036B1C-1462-4CFD-A08A-B29FC472BC6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02FBE6-EC88-4681-951B-E2401E5FF220}">
      <dgm:prSet phldrT="[Text]"/>
      <dgm:spPr/>
      <dgm:t>
        <a:bodyPr/>
        <a:lstStyle/>
        <a:p>
          <a:r>
            <a:rPr lang="en-US" dirty="0"/>
            <a:t>Proteinuria</a:t>
          </a:r>
        </a:p>
      </dgm:t>
    </dgm:pt>
    <dgm:pt modelId="{599238C4-A285-4584-B93F-8BAED1C35494}" type="parTrans" cxnId="{AA36AE93-F362-4E8B-AADC-A88AD78CAE26}">
      <dgm:prSet/>
      <dgm:spPr/>
      <dgm:t>
        <a:bodyPr/>
        <a:lstStyle/>
        <a:p>
          <a:endParaRPr lang="en-US"/>
        </a:p>
      </dgm:t>
    </dgm:pt>
    <dgm:pt modelId="{9A3B75B5-D83C-4FE1-A754-62A1A6AE5EB6}" type="sibTrans" cxnId="{AA36AE93-F362-4E8B-AADC-A88AD78CAE26}">
      <dgm:prSet/>
      <dgm:spPr/>
      <dgm:t>
        <a:bodyPr/>
        <a:lstStyle/>
        <a:p>
          <a:endParaRPr lang="en-US"/>
        </a:p>
      </dgm:t>
    </dgm:pt>
    <dgm:pt modelId="{CEAC7BDA-EEC1-48DF-9BB0-182F868B6E3E}">
      <dgm:prSet phldrT="[Text]"/>
      <dgm:spPr/>
      <dgm:t>
        <a:bodyPr/>
        <a:lstStyle/>
        <a:p>
          <a:r>
            <a:rPr lang="en-US" dirty="0"/>
            <a:t>Mainly Albumin</a:t>
          </a:r>
        </a:p>
      </dgm:t>
    </dgm:pt>
    <dgm:pt modelId="{2C014A75-6A85-49CD-BC18-6B310EEAEA58}" type="parTrans" cxnId="{963C9135-6C36-480D-A7C1-A193ED79A5DF}">
      <dgm:prSet/>
      <dgm:spPr/>
      <dgm:t>
        <a:bodyPr/>
        <a:lstStyle/>
        <a:p>
          <a:endParaRPr lang="en-US"/>
        </a:p>
      </dgm:t>
    </dgm:pt>
    <dgm:pt modelId="{C12C2C47-C896-4774-9594-56024E20DE28}" type="sibTrans" cxnId="{963C9135-6C36-480D-A7C1-A193ED79A5DF}">
      <dgm:prSet/>
      <dgm:spPr/>
      <dgm:t>
        <a:bodyPr/>
        <a:lstStyle/>
        <a:p>
          <a:endParaRPr lang="en-US"/>
        </a:p>
      </dgm:t>
    </dgm:pt>
    <dgm:pt modelId="{58EF7556-5804-4D11-8465-CCCC16454A25}">
      <dgm:prSet phldrT="[Text]"/>
      <dgm:spPr/>
      <dgm:t>
        <a:bodyPr/>
        <a:lstStyle/>
        <a:p>
          <a:r>
            <a:rPr lang="en-US" dirty="0"/>
            <a:t>40 g/m2/body square meter/24hr</a:t>
          </a:r>
        </a:p>
      </dgm:t>
    </dgm:pt>
    <dgm:pt modelId="{A0BE5FBD-3A89-4519-A947-3BF6C2B495B7}" type="parTrans" cxnId="{D0A69858-7127-4B06-A1BC-C0AFEE37C02F}">
      <dgm:prSet/>
      <dgm:spPr/>
      <dgm:t>
        <a:bodyPr/>
        <a:lstStyle/>
        <a:p>
          <a:endParaRPr lang="en-US"/>
        </a:p>
      </dgm:t>
    </dgm:pt>
    <dgm:pt modelId="{3E2CF9C6-E6D8-41DA-ADF8-530155FB6170}" type="sibTrans" cxnId="{D0A69858-7127-4B06-A1BC-C0AFEE37C02F}">
      <dgm:prSet/>
      <dgm:spPr/>
      <dgm:t>
        <a:bodyPr/>
        <a:lstStyle/>
        <a:p>
          <a:endParaRPr lang="en-US"/>
        </a:p>
      </dgm:t>
    </dgm:pt>
    <dgm:pt modelId="{1393D747-969B-41B7-8264-89CA6AA1D19C}">
      <dgm:prSet phldrT="[Text]"/>
      <dgm:spPr/>
      <dgm:t>
        <a:bodyPr/>
        <a:lstStyle/>
        <a:p>
          <a:r>
            <a:rPr lang="en-US" dirty="0"/>
            <a:t>Hypoalbuminemia</a:t>
          </a:r>
        </a:p>
      </dgm:t>
    </dgm:pt>
    <dgm:pt modelId="{FAC6652E-4A18-4C61-88BB-2D548555B186}" type="parTrans" cxnId="{46A89181-0D81-4408-80C4-F998A6E54C6D}">
      <dgm:prSet/>
      <dgm:spPr/>
      <dgm:t>
        <a:bodyPr/>
        <a:lstStyle/>
        <a:p>
          <a:endParaRPr lang="en-US"/>
        </a:p>
      </dgm:t>
    </dgm:pt>
    <dgm:pt modelId="{9C2C3E69-EBEA-4D64-947C-20B2DC096796}" type="sibTrans" cxnId="{46A89181-0D81-4408-80C4-F998A6E54C6D}">
      <dgm:prSet/>
      <dgm:spPr/>
      <dgm:t>
        <a:bodyPr/>
        <a:lstStyle/>
        <a:p>
          <a:endParaRPr lang="en-US"/>
        </a:p>
      </dgm:t>
    </dgm:pt>
    <dgm:pt modelId="{7853B397-A145-4C85-ADA5-004F9D4DB83C}">
      <dgm:prSet phldrT="[Text]"/>
      <dgm:spPr/>
      <dgm:t>
        <a:bodyPr/>
        <a:lstStyle/>
        <a:p>
          <a:r>
            <a:rPr lang="en-US" dirty="0"/>
            <a:t>&lt;2.5 g/dl</a:t>
          </a:r>
        </a:p>
      </dgm:t>
    </dgm:pt>
    <dgm:pt modelId="{57C502BF-2025-4C2A-AE75-25E3383AE82D}" type="parTrans" cxnId="{CF755830-5B79-4849-B0AA-B8D6A6F726D3}">
      <dgm:prSet/>
      <dgm:spPr/>
      <dgm:t>
        <a:bodyPr/>
        <a:lstStyle/>
        <a:p>
          <a:endParaRPr lang="en-US"/>
        </a:p>
      </dgm:t>
    </dgm:pt>
    <dgm:pt modelId="{5D29996E-164E-4785-892B-93FC1E825733}" type="sibTrans" cxnId="{CF755830-5B79-4849-B0AA-B8D6A6F726D3}">
      <dgm:prSet/>
      <dgm:spPr/>
      <dgm:t>
        <a:bodyPr/>
        <a:lstStyle/>
        <a:p>
          <a:endParaRPr lang="en-US"/>
        </a:p>
      </dgm:t>
    </dgm:pt>
    <dgm:pt modelId="{2E5C2B0E-31C7-40B8-A766-B9AE06E0D563}">
      <dgm:prSet phldrT="[Text]"/>
      <dgm:spPr/>
      <dgm:t>
        <a:bodyPr/>
        <a:lstStyle/>
        <a:p>
          <a:r>
            <a:rPr lang="en-US" dirty="0"/>
            <a:t>3.5 – 5 gm/dl (Normal)</a:t>
          </a:r>
        </a:p>
      </dgm:t>
    </dgm:pt>
    <dgm:pt modelId="{0D5B5538-7C44-4189-9159-83C90CC85C51}" type="parTrans" cxnId="{757AE1EB-7744-4391-B5DE-61FAF528AAB4}">
      <dgm:prSet/>
      <dgm:spPr/>
      <dgm:t>
        <a:bodyPr/>
        <a:lstStyle/>
        <a:p>
          <a:endParaRPr lang="en-US"/>
        </a:p>
      </dgm:t>
    </dgm:pt>
    <dgm:pt modelId="{D4067AC4-E7D4-4577-8D5B-7D1C53F69F17}" type="sibTrans" cxnId="{757AE1EB-7744-4391-B5DE-61FAF528AAB4}">
      <dgm:prSet/>
      <dgm:spPr/>
      <dgm:t>
        <a:bodyPr/>
        <a:lstStyle/>
        <a:p>
          <a:endParaRPr lang="en-US"/>
        </a:p>
      </dgm:t>
    </dgm:pt>
    <dgm:pt modelId="{2A60A3E0-E9A9-42F3-BABD-F053E62754D8}">
      <dgm:prSet phldrT="[Text]"/>
      <dgm:spPr/>
      <dgm:t>
        <a:bodyPr/>
        <a:lstStyle/>
        <a:p>
          <a:r>
            <a:rPr lang="en-US" dirty="0"/>
            <a:t>Hyperlipidemia</a:t>
          </a:r>
        </a:p>
      </dgm:t>
    </dgm:pt>
    <dgm:pt modelId="{32020EC9-DE6A-4B38-93BE-55FB960BD614}" type="parTrans" cxnId="{4FA6A676-71CE-4038-8ADA-BE42ABC7E2B7}">
      <dgm:prSet/>
      <dgm:spPr/>
      <dgm:t>
        <a:bodyPr/>
        <a:lstStyle/>
        <a:p>
          <a:endParaRPr lang="en-US"/>
        </a:p>
      </dgm:t>
    </dgm:pt>
    <dgm:pt modelId="{13AC6A90-84BD-417F-A611-8EF726F43BDF}" type="sibTrans" cxnId="{4FA6A676-71CE-4038-8ADA-BE42ABC7E2B7}">
      <dgm:prSet/>
      <dgm:spPr/>
      <dgm:t>
        <a:bodyPr/>
        <a:lstStyle/>
        <a:p>
          <a:endParaRPr lang="en-US"/>
        </a:p>
      </dgm:t>
    </dgm:pt>
    <dgm:pt modelId="{4CFCD516-3486-4DD3-88EC-ABAA46037E9D}">
      <dgm:prSet phldrT="[Text]"/>
      <dgm:spPr/>
      <dgm:t>
        <a:bodyPr/>
        <a:lstStyle/>
        <a:p>
          <a:endParaRPr lang="en-US" dirty="0"/>
        </a:p>
      </dgm:t>
    </dgm:pt>
    <dgm:pt modelId="{177D364A-8976-4DD1-B9A0-FDF4B664E13F}" type="parTrans" cxnId="{7779718F-E0C9-4F84-B324-928C3AF14CE0}">
      <dgm:prSet/>
      <dgm:spPr/>
      <dgm:t>
        <a:bodyPr/>
        <a:lstStyle/>
        <a:p>
          <a:endParaRPr lang="en-US"/>
        </a:p>
      </dgm:t>
    </dgm:pt>
    <dgm:pt modelId="{EFE56A27-D466-4DF1-B2B8-8D750DC526DC}" type="sibTrans" cxnId="{7779718F-E0C9-4F84-B324-928C3AF14CE0}">
      <dgm:prSet/>
      <dgm:spPr/>
      <dgm:t>
        <a:bodyPr/>
        <a:lstStyle/>
        <a:p>
          <a:endParaRPr lang="en-US"/>
        </a:p>
      </dgm:t>
    </dgm:pt>
    <dgm:pt modelId="{4A66A6DB-7A87-4128-A4CB-01913EA2A07D}">
      <dgm:prSet/>
      <dgm:spPr/>
      <dgm:t>
        <a:bodyPr/>
        <a:lstStyle/>
        <a:p>
          <a:endParaRPr lang="en-US" dirty="0"/>
        </a:p>
      </dgm:t>
    </dgm:pt>
    <dgm:pt modelId="{83DE6D50-9E76-4AFA-A9C9-13BC3D1976A8}" type="parTrans" cxnId="{9F623974-B2D6-45A3-953E-40F48AAC8FEE}">
      <dgm:prSet/>
      <dgm:spPr/>
      <dgm:t>
        <a:bodyPr/>
        <a:lstStyle/>
        <a:p>
          <a:endParaRPr lang="en-US"/>
        </a:p>
      </dgm:t>
    </dgm:pt>
    <dgm:pt modelId="{00A5A2AF-D602-458F-B779-EC8E7D52D2EF}" type="sibTrans" cxnId="{9F623974-B2D6-45A3-953E-40F48AAC8FEE}">
      <dgm:prSet/>
      <dgm:spPr/>
      <dgm:t>
        <a:bodyPr/>
        <a:lstStyle/>
        <a:p>
          <a:endParaRPr lang="en-US"/>
        </a:p>
      </dgm:t>
    </dgm:pt>
    <dgm:pt modelId="{6AEC3D64-4163-46DB-B627-3823A89E2EEC}">
      <dgm:prSet/>
      <dgm:spPr/>
      <dgm:t>
        <a:bodyPr/>
        <a:lstStyle/>
        <a:p>
          <a:r>
            <a:rPr lang="en-US" dirty="0"/>
            <a:t>Mainly LDL &amp; VLDL</a:t>
          </a:r>
        </a:p>
      </dgm:t>
    </dgm:pt>
    <dgm:pt modelId="{2B089CB9-6B3F-4E97-83DC-A64FD71FF58C}" type="parTrans" cxnId="{0BA48A6F-E2AF-4174-8F11-CB5BC9CB9C65}">
      <dgm:prSet/>
      <dgm:spPr/>
      <dgm:t>
        <a:bodyPr/>
        <a:lstStyle/>
        <a:p>
          <a:endParaRPr lang="en-US"/>
        </a:p>
      </dgm:t>
    </dgm:pt>
    <dgm:pt modelId="{88A6886E-1773-4FFB-B135-DD8F861F63C7}" type="sibTrans" cxnId="{0BA48A6F-E2AF-4174-8F11-CB5BC9CB9C65}">
      <dgm:prSet/>
      <dgm:spPr/>
      <dgm:t>
        <a:bodyPr/>
        <a:lstStyle/>
        <a:p>
          <a:endParaRPr lang="en-US"/>
        </a:p>
      </dgm:t>
    </dgm:pt>
    <dgm:pt modelId="{7E79A761-4730-4286-BE99-DAF5164BFFFB}" type="pres">
      <dgm:prSet presAssocID="{4D036B1C-1462-4CFD-A08A-B29FC472BC66}" presName="Name0" presStyleCnt="0">
        <dgm:presLayoutVars>
          <dgm:dir/>
          <dgm:animLvl val="lvl"/>
          <dgm:resizeHandles/>
        </dgm:presLayoutVars>
      </dgm:prSet>
      <dgm:spPr/>
    </dgm:pt>
    <dgm:pt modelId="{4B046D70-7BF3-4215-9C15-785114A99887}" type="pres">
      <dgm:prSet presAssocID="{A302FBE6-EC88-4681-951B-E2401E5FF220}" presName="linNode" presStyleCnt="0"/>
      <dgm:spPr/>
    </dgm:pt>
    <dgm:pt modelId="{CAE0FAE3-E4C2-4936-BAD6-13DE84254171}" type="pres">
      <dgm:prSet presAssocID="{A302FBE6-EC88-4681-951B-E2401E5FF220}" presName="parentShp" presStyleLbl="node1" presStyleIdx="0" presStyleCnt="3">
        <dgm:presLayoutVars>
          <dgm:bulletEnabled val="1"/>
        </dgm:presLayoutVars>
      </dgm:prSet>
      <dgm:spPr/>
    </dgm:pt>
    <dgm:pt modelId="{A7BEC500-AFE4-4D9A-ABAA-1287F098DA62}" type="pres">
      <dgm:prSet presAssocID="{A302FBE6-EC88-4681-951B-E2401E5FF220}" presName="childShp" presStyleLbl="bgAccFollowNode1" presStyleIdx="0" presStyleCnt="3">
        <dgm:presLayoutVars>
          <dgm:bulletEnabled val="1"/>
        </dgm:presLayoutVars>
      </dgm:prSet>
      <dgm:spPr/>
    </dgm:pt>
    <dgm:pt modelId="{86A0E1C9-335A-421C-AEAF-901F18D0E85E}" type="pres">
      <dgm:prSet presAssocID="{9A3B75B5-D83C-4FE1-A754-62A1A6AE5EB6}" presName="spacing" presStyleCnt="0"/>
      <dgm:spPr/>
    </dgm:pt>
    <dgm:pt modelId="{0C53BB48-40AD-4D6D-A16B-351257F04A7C}" type="pres">
      <dgm:prSet presAssocID="{1393D747-969B-41B7-8264-89CA6AA1D19C}" presName="linNode" presStyleCnt="0"/>
      <dgm:spPr/>
    </dgm:pt>
    <dgm:pt modelId="{42C821F0-1A24-43AF-B53E-A1227F167383}" type="pres">
      <dgm:prSet presAssocID="{1393D747-969B-41B7-8264-89CA6AA1D19C}" presName="parentShp" presStyleLbl="node1" presStyleIdx="1" presStyleCnt="3">
        <dgm:presLayoutVars>
          <dgm:bulletEnabled val="1"/>
        </dgm:presLayoutVars>
      </dgm:prSet>
      <dgm:spPr/>
    </dgm:pt>
    <dgm:pt modelId="{79F2FA59-4382-4110-BF97-92EB43B16BFD}" type="pres">
      <dgm:prSet presAssocID="{1393D747-969B-41B7-8264-89CA6AA1D19C}" presName="childShp" presStyleLbl="bgAccFollowNode1" presStyleIdx="1" presStyleCnt="3">
        <dgm:presLayoutVars>
          <dgm:bulletEnabled val="1"/>
        </dgm:presLayoutVars>
      </dgm:prSet>
      <dgm:spPr/>
    </dgm:pt>
    <dgm:pt modelId="{821421CA-F931-4F5D-9623-F2FCDB50A971}" type="pres">
      <dgm:prSet presAssocID="{9C2C3E69-EBEA-4D64-947C-20B2DC096796}" presName="spacing" presStyleCnt="0"/>
      <dgm:spPr/>
    </dgm:pt>
    <dgm:pt modelId="{FA5F21AF-DEC4-4FCB-8D86-91D8F0355ABC}" type="pres">
      <dgm:prSet presAssocID="{2A60A3E0-E9A9-42F3-BABD-F053E62754D8}" presName="linNode" presStyleCnt="0"/>
      <dgm:spPr/>
    </dgm:pt>
    <dgm:pt modelId="{5DC0296E-E541-4659-A66C-34A7BF8BFD95}" type="pres">
      <dgm:prSet presAssocID="{2A60A3E0-E9A9-42F3-BABD-F053E62754D8}" presName="parentShp" presStyleLbl="node1" presStyleIdx="2" presStyleCnt="3">
        <dgm:presLayoutVars>
          <dgm:bulletEnabled val="1"/>
        </dgm:presLayoutVars>
      </dgm:prSet>
      <dgm:spPr/>
    </dgm:pt>
    <dgm:pt modelId="{00215520-CFED-4716-A3D0-B261FD140E25}" type="pres">
      <dgm:prSet presAssocID="{2A60A3E0-E9A9-42F3-BABD-F053E62754D8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7678E01F-CC28-4AFB-8038-738F79CC8075}" type="presOf" srcId="{4D036B1C-1462-4CFD-A08A-B29FC472BC66}" destId="{7E79A761-4730-4286-BE99-DAF5164BFFFB}" srcOrd="0" destOrd="0" presId="urn:microsoft.com/office/officeart/2005/8/layout/vList6"/>
    <dgm:cxn modelId="{CF755830-5B79-4849-B0AA-B8D6A6F726D3}" srcId="{1393D747-969B-41B7-8264-89CA6AA1D19C}" destId="{7853B397-A145-4C85-ADA5-004F9D4DB83C}" srcOrd="0" destOrd="0" parTransId="{57C502BF-2025-4C2A-AE75-25E3383AE82D}" sibTransId="{5D29996E-164E-4785-892B-93FC1E825733}"/>
    <dgm:cxn modelId="{963C9135-6C36-480D-A7C1-A193ED79A5DF}" srcId="{A302FBE6-EC88-4681-951B-E2401E5FF220}" destId="{CEAC7BDA-EEC1-48DF-9BB0-182F868B6E3E}" srcOrd="0" destOrd="0" parTransId="{2C014A75-6A85-49CD-BC18-6B310EEAEA58}" sibTransId="{C12C2C47-C896-4774-9594-56024E20DE28}"/>
    <dgm:cxn modelId="{1B5DFE62-D1AF-4F89-AB7A-7D4D5233138C}" type="presOf" srcId="{1393D747-969B-41B7-8264-89CA6AA1D19C}" destId="{42C821F0-1A24-43AF-B53E-A1227F167383}" srcOrd="0" destOrd="0" presId="urn:microsoft.com/office/officeart/2005/8/layout/vList6"/>
    <dgm:cxn modelId="{11FD3F69-8787-4831-8B58-C1B1E9A7D5CF}" type="presOf" srcId="{A302FBE6-EC88-4681-951B-E2401E5FF220}" destId="{CAE0FAE3-E4C2-4936-BAD6-13DE84254171}" srcOrd="0" destOrd="0" presId="urn:microsoft.com/office/officeart/2005/8/layout/vList6"/>
    <dgm:cxn modelId="{10DDE34D-6653-43B5-A753-5FDF9068A43A}" type="presOf" srcId="{6AEC3D64-4163-46DB-B627-3823A89E2EEC}" destId="{00215520-CFED-4716-A3D0-B261FD140E25}" srcOrd="0" destOrd="1" presId="urn:microsoft.com/office/officeart/2005/8/layout/vList6"/>
    <dgm:cxn modelId="{0BA48A6F-E2AF-4174-8F11-CB5BC9CB9C65}" srcId="{2A60A3E0-E9A9-42F3-BABD-F053E62754D8}" destId="{6AEC3D64-4163-46DB-B627-3823A89E2EEC}" srcOrd="1" destOrd="0" parTransId="{2B089CB9-6B3F-4E97-83DC-A64FD71FF58C}" sibTransId="{88A6886E-1773-4FFB-B135-DD8F861F63C7}"/>
    <dgm:cxn modelId="{4263F273-4054-48AA-9E0B-794107BEEAAA}" type="presOf" srcId="{CEAC7BDA-EEC1-48DF-9BB0-182F868B6E3E}" destId="{A7BEC500-AFE4-4D9A-ABAA-1287F098DA62}" srcOrd="0" destOrd="0" presId="urn:microsoft.com/office/officeart/2005/8/layout/vList6"/>
    <dgm:cxn modelId="{9F623974-B2D6-45A3-953E-40F48AAC8FEE}" srcId="{2A60A3E0-E9A9-42F3-BABD-F053E62754D8}" destId="{4A66A6DB-7A87-4128-A4CB-01913EA2A07D}" srcOrd="0" destOrd="0" parTransId="{83DE6D50-9E76-4AFA-A9C9-13BC3D1976A8}" sibTransId="{00A5A2AF-D602-458F-B779-EC8E7D52D2EF}"/>
    <dgm:cxn modelId="{4FA6A676-71CE-4038-8ADA-BE42ABC7E2B7}" srcId="{4D036B1C-1462-4CFD-A08A-B29FC472BC66}" destId="{2A60A3E0-E9A9-42F3-BABD-F053E62754D8}" srcOrd="2" destOrd="0" parTransId="{32020EC9-DE6A-4B38-93BE-55FB960BD614}" sibTransId="{13AC6A90-84BD-417F-A611-8EF726F43BDF}"/>
    <dgm:cxn modelId="{D0A69858-7127-4B06-A1BC-C0AFEE37C02F}" srcId="{A302FBE6-EC88-4681-951B-E2401E5FF220}" destId="{58EF7556-5804-4D11-8465-CCCC16454A25}" srcOrd="1" destOrd="0" parTransId="{A0BE5FBD-3A89-4519-A947-3BF6C2B495B7}" sibTransId="{3E2CF9C6-E6D8-41DA-ADF8-530155FB6170}"/>
    <dgm:cxn modelId="{46A89181-0D81-4408-80C4-F998A6E54C6D}" srcId="{4D036B1C-1462-4CFD-A08A-B29FC472BC66}" destId="{1393D747-969B-41B7-8264-89CA6AA1D19C}" srcOrd="1" destOrd="0" parTransId="{FAC6652E-4A18-4C61-88BB-2D548555B186}" sibTransId="{9C2C3E69-EBEA-4D64-947C-20B2DC096796}"/>
    <dgm:cxn modelId="{373CD88E-3F67-4CF0-A38A-1F011A32A390}" type="presOf" srcId="{2A60A3E0-E9A9-42F3-BABD-F053E62754D8}" destId="{5DC0296E-E541-4659-A66C-34A7BF8BFD95}" srcOrd="0" destOrd="0" presId="urn:microsoft.com/office/officeart/2005/8/layout/vList6"/>
    <dgm:cxn modelId="{7779718F-E0C9-4F84-B324-928C3AF14CE0}" srcId="{1393D747-969B-41B7-8264-89CA6AA1D19C}" destId="{4CFCD516-3486-4DD3-88EC-ABAA46037E9D}" srcOrd="2" destOrd="0" parTransId="{177D364A-8976-4DD1-B9A0-FDF4B664E13F}" sibTransId="{EFE56A27-D466-4DF1-B2B8-8D750DC526DC}"/>
    <dgm:cxn modelId="{AA36AE93-F362-4E8B-AADC-A88AD78CAE26}" srcId="{4D036B1C-1462-4CFD-A08A-B29FC472BC66}" destId="{A302FBE6-EC88-4681-951B-E2401E5FF220}" srcOrd="0" destOrd="0" parTransId="{599238C4-A285-4584-B93F-8BAED1C35494}" sibTransId="{9A3B75B5-D83C-4FE1-A754-62A1A6AE5EB6}"/>
    <dgm:cxn modelId="{7DB437B9-8F7F-47A8-A455-FD42193D5F33}" type="presOf" srcId="{4CFCD516-3486-4DD3-88EC-ABAA46037E9D}" destId="{79F2FA59-4382-4110-BF97-92EB43B16BFD}" srcOrd="0" destOrd="2" presId="urn:microsoft.com/office/officeart/2005/8/layout/vList6"/>
    <dgm:cxn modelId="{19EF0FBC-E6B0-4C0C-9CB1-0DF9874FFAE4}" type="presOf" srcId="{2E5C2B0E-31C7-40B8-A766-B9AE06E0D563}" destId="{79F2FA59-4382-4110-BF97-92EB43B16BFD}" srcOrd="0" destOrd="1" presId="urn:microsoft.com/office/officeart/2005/8/layout/vList6"/>
    <dgm:cxn modelId="{A8A295BC-5E4E-4D51-8283-6251F95E3445}" type="presOf" srcId="{4A66A6DB-7A87-4128-A4CB-01913EA2A07D}" destId="{00215520-CFED-4716-A3D0-B261FD140E25}" srcOrd="0" destOrd="0" presId="urn:microsoft.com/office/officeart/2005/8/layout/vList6"/>
    <dgm:cxn modelId="{4980D1C3-FB0C-4238-A132-9DA77A68B547}" type="presOf" srcId="{7853B397-A145-4C85-ADA5-004F9D4DB83C}" destId="{79F2FA59-4382-4110-BF97-92EB43B16BFD}" srcOrd="0" destOrd="0" presId="urn:microsoft.com/office/officeart/2005/8/layout/vList6"/>
    <dgm:cxn modelId="{A64642D3-CCFE-4D13-9BB2-44B9C9246ED8}" type="presOf" srcId="{58EF7556-5804-4D11-8465-CCCC16454A25}" destId="{A7BEC500-AFE4-4D9A-ABAA-1287F098DA62}" srcOrd="0" destOrd="1" presId="urn:microsoft.com/office/officeart/2005/8/layout/vList6"/>
    <dgm:cxn modelId="{757AE1EB-7744-4391-B5DE-61FAF528AAB4}" srcId="{1393D747-969B-41B7-8264-89CA6AA1D19C}" destId="{2E5C2B0E-31C7-40B8-A766-B9AE06E0D563}" srcOrd="1" destOrd="0" parTransId="{0D5B5538-7C44-4189-9159-83C90CC85C51}" sibTransId="{D4067AC4-E7D4-4577-8D5B-7D1C53F69F17}"/>
    <dgm:cxn modelId="{97012C85-5305-4BFE-A8E7-296461D3AC9D}" type="presParOf" srcId="{7E79A761-4730-4286-BE99-DAF5164BFFFB}" destId="{4B046D70-7BF3-4215-9C15-785114A99887}" srcOrd="0" destOrd="0" presId="urn:microsoft.com/office/officeart/2005/8/layout/vList6"/>
    <dgm:cxn modelId="{36A54F97-8D1B-4AF5-BEDB-84B7FD09A633}" type="presParOf" srcId="{4B046D70-7BF3-4215-9C15-785114A99887}" destId="{CAE0FAE3-E4C2-4936-BAD6-13DE84254171}" srcOrd="0" destOrd="0" presId="urn:microsoft.com/office/officeart/2005/8/layout/vList6"/>
    <dgm:cxn modelId="{0E09D71C-6ACF-4C6A-B67A-5CAC54AC3CFC}" type="presParOf" srcId="{4B046D70-7BF3-4215-9C15-785114A99887}" destId="{A7BEC500-AFE4-4D9A-ABAA-1287F098DA62}" srcOrd="1" destOrd="0" presId="urn:microsoft.com/office/officeart/2005/8/layout/vList6"/>
    <dgm:cxn modelId="{2424CB11-2162-4220-819F-7B7B9A5DA5BB}" type="presParOf" srcId="{7E79A761-4730-4286-BE99-DAF5164BFFFB}" destId="{86A0E1C9-335A-421C-AEAF-901F18D0E85E}" srcOrd="1" destOrd="0" presId="urn:microsoft.com/office/officeart/2005/8/layout/vList6"/>
    <dgm:cxn modelId="{92779331-D27A-4F25-97B7-20DAE74C1DD6}" type="presParOf" srcId="{7E79A761-4730-4286-BE99-DAF5164BFFFB}" destId="{0C53BB48-40AD-4D6D-A16B-351257F04A7C}" srcOrd="2" destOrd="0" presId="urn:microsoft.com/office/officeart/2005/8/layout/vList6"/>
    <dgm:cxn modelId="{BA3B298D-F882-4C27-B391-6C6A5B44B9DB}" type="presParOf" srcId="{0C53BB48-40AD-4D6D-A16B-351257F04A7C}" destId="{42C821F0-1A24-43AF-B53E-A1227F167383}" srcOrd="0" destOrd="0" presId="urn:microsoft.com/office/officeart/2005/8/layout/vList6"/>
    <dgm:cxn modelId="{A89CC4CA-F831-44D4-A076-B997E9EE8DCC}" type="presParOf" srcId="{0C53BB48-40AD-4D6D-A16B-351257F04A7C}" destId="{79F2FA59-4382-4110-BF97-92EB43B16BFD}" srcOrd="1" destOrd="0" presId="urn:microsoft.com/office/officeart/2005/8/layout/vList6"/>
    <dgm:cxn modelId="{E2B6D8A6-FDB3-404D-960B-9330F4A655F7}" type="presParOf" srcId="{7E79A761-4730-4286-BE99-DAF5164BFFFB}" destId="{821421CA-F931-4F5D-9623-F2FCDB50A971}" srcOrd="3" destOrd="0" presId="urn:microsoft.com/office/officeart/2005/8/layout/vList6"/>
    <dgm:cxn modelId="{A2B8FA84-F9F8-429E-976D-69B743563803}" type="presParOf" srcId="{7E79A761-4730-4286-BE99-DAF5164BFFFB}" destId="{FA5F21AF-DEC4-4FCB-8D86-91D8F0355ABC}" srcOrd="4" destOrd="0" presId="urn:microsoft.com/office/officeart/2005/8/layout/vList6"/>
    <dgm:cxn modelId="{6BBB59D5-8E9A-442C-84E6-E507BF14733B}" type="presParOf" srcId="{FA5F21AF-DEC4-4FCB-8D86-91D8F0355ABC}" destId="{5DC0296E-E541-4659-A66C-34A7BF8BFD95}" srcOrd="0" destOrd="0" presId="urn:microsoft.com/office/officeart/2005/8/layout/vList6"/>
    <dgm:cxn modelId="{06357C30-FAD6-4C1E-94F6-1683738A339C}" type="presParOf" srcId="{FA5F21AF-DEC4-4FCB-8D86-91D8F0355ABC}" destId="{00215520-CFED-4716-A3D0-B261FD140E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099AD2-0378-4060-8F55-3DCA3C23532A}" type="doc">
      <dgm:prSet loTypeId="urn:microsoft.com/office/officeart/2005/8/layout/pyramid4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3626ED-AA93-483D-BB85-5A2B7FCE2097}">
      <dgm:prSet phldrT="[Text]"/>
      <dgm:spPr/>
      <dgm:t>
        <a:bodyPr/>
        <a:lstStyle/>
        <a:p>
          <a:r>
            <a:rPr lang="en-US" dirty="0"/>
            <a:t>Urine Analysis</a:t>
          </a:r>
        </a:p>
        <a:p>
          <a:endParaRPr lang="en-US" dirty="0"/>
        </a:p>
      </dgm:t>
    </dgm:pt>
    <dgm:pt modelId="{77020C05-9E3C-4ED1-9705-DD231D2B3C0D}" type="parTrans" cxnId="{B5FF9E1A-DA11-473F-AFAE-B9E7273225F0}">
      <dgm:prSet/>
      <dgm:spPr/>
      <dgm:t>
        <a:bodyPr/>
        <a:lstStyle/>
        <a:p>
          <a:endParaRPr lang="en-US"/>
        </a:p>
      </dgm:t>
    </dgm:pt>
    <dgm:pt modelId="{3318D4EC-EEA9-4F01-B983-E598C0A1BDB8}" type="sibTrans" cxnId="{B5FF9E1A-DA11-473F-AFAE-B9E7273225F0}">
      <dgm:prSet/>
      <dgm:spPr/>
      <dgm:t>
        <a:bodyPr/>
        <a:lstStyle/>
        <a:p>
          <a:endParaRPr lang="en-US"/>
        </a:p>
      </dgm:t>
    </dgm:pt>
    <dgm:pt modelId="{47B8615D-571E-4913-A978-B6E6CF261F53}">
      <dgm:prSet phldrT="[Text]"/>
      <dgm:spPr/>
      <dgm:t>
        <a:bodyPr/>
        <a:lstStyle/>
        <a:p>
          <a:r>
            <a:rPr lang="en-US" dirty="0"/>
            <a:t>Kidney Biopsy</a:t>
          </a:r>
        </a:p>
      </dgm:t>
    </dgm:pt>
    <dgm:pt modelId="{8301CE5E-726C-4C20-B550-D25EC15AAFB3}" type="parTrans" cxnId="{18A01CA9-B003-4379-A062-E364118738DC}">
      <dgm:prSet/>
      <dgm:spPr/>
      <dgm:t>
        <a:bodyPr/>
        <a:lstStyle/>
        <a:p>
          <a:endParaRPr lang="en-US"/>
        </a:p>
      </dgm:t>
    </dgm:pt>
    <dgm:pt modelId="{B947AC3E-CF50-4FAC-8864-8051522E2FA9}" type="sibTrans" cxnId="{18A01CA9-B003-4379-A062-E364118738DC}">
      <dgm:prSet/>
      <dgm:spPr/>
      <dgm:t>
        <a:bodyPr/>
        <a:lstStyle/>
        <a:p>
          <a:endParaRPr lang="en-US"/>
        </a:p>
      </dgm:t>
    </dgm:pt>
    <dgm:pt modelId="{1530D7E6-F729-4542-9F1A-8F2CE5637430}">
      <dgm:prSet phldrT="[Text]"/>
      <dgm:spPr/>
      <dgm:t>
        <a:bodyPr/>
        <a:lstStyle/>
        <a:p>
          <a:r>
            <a:rPr lang="en-US" dirty="0"/>
            <a:t>Blood Tests</a:t>
          </a:r>
        </a:p>
      </dgm:t>
    </dgm:pt>
    <dgm:pt modelId="{F20B9226-E574-410C-9949-83B18777C603}" type="parTrans" cxnId="{38CDD75E-8A6B-4604-8437-8EE26BE67583}">
      <dgm:prSet/>
      <dgm:spPr/>
      <dgm:t>
        <a:bodyPr/>
        <a:lstStyle/>
        <a:p>
          <a:endParaRPr lang="en-US"/>
        </a:p>
      </dgm:t>
    </dgm:pt>
    <dgm:pt modelId="{C473AD96-417B-4148-8C9D-439829FDA143}" type="sibTrans" cxnId="{38CDD75E-8A6B-4604-8437-8EE26BE67583}">
      <dgm:prSet/>
      <dgm:spPr/>
      <dgm:t>
        <a:bodyPr/>
        <a:lstStyle/>
        <a:p>
          <a:endParaRPr lang="en-US"/>
        </a:p>
      </dgm:t>
    </dgm:pt>
    <dgm:pt modelId="{B0D01FC1-0252-4E8B-8046-726EF0E3A6ED}">
      <dgm:prSet phldrT="[Text]"/>
      <dgm:spPr/>
      <dgm:t>
        <a:bodyPr/>
        <a:lstStyle/>
        <a:p>
          <a:r>
            <a:rPr lang="en-US" dirty="0"/>
            <a:t>Auto-Immune Markers</a:t>
          </a:r>
        </a:p>
      </dgm:t>
    </dgm:pt>
    <dgm:pt modelId="{DA60B152-13B7-4E18-B16D-3D428BCA6980}" type="parTrans" cxnId="{91AC33C6-9833-4D4F-B5AC-ED040238DC05}">
      <dgm:prSet/>
      <dgm:spPr/>
      <dgm:t>
        <a:bodyPr/>
        <a:lstStyle/>
        <a:p>
          <a:endParaRPr lang="en-US"/>
        </a:p>
      </dgm:t>
    </dgm:pt>
    <dgm:pt modelId="{E1D463BD-025C-4337-AED2-E11D1A01A576}" type="sibTrans" cxnId="{91AC33C6-9833-4D4F-B5AC-ED040238DC05}">
      <dgm:prSet/>
      <dgm:spPr/>
      <dgm:t>
        <a:bodyPr/>
        <a:lstStyle/>
        <a:p>
          <a:endParaRPr lang="en-US"/>
        </a:p>
      </dgm:t>
    </dgm:pt>
    <dgm:pt modelId="{C51EF834-C8CE-48F0-AA5A-C323C8E3EC39}" type="pres">
      <dgm:prSet presAssocID="{91099AD2-0378-4060-8F55-3DCA3C23532A}" presName="compositeShape" presStyleCnt="0">
        <dgm:presLayoutVars>
          <dgm:chMax val="9"/>
          <dgm:dir/>
          <dgm:resizeHandles val="exact"/>
        </dgm:presLayoutVars>
      </dgm:prSet>
      <dgm:spPr/>
    </dgm:pt>
    <dgm:pt modelId="{13AC4C48-6834-4284-94F1-AD812C4D6C64}" type="pres">
      <dgm:prSet presAssocID="{91099AD2-0378-4060-8F55-3DCA3C23532A}" presName="triangle1" presStyleLbl="node1" presStyleIdx="0" presStyleCnt="4">
        <dgm:presLayoutVars>
          <dgm:bulletEnabled val="1"/>
        </dgm:presLayoutVars>
      </dgm:prSet>
      <dgm:spPr/>
    </dgm:pt>
    <dgm:pt modelId="{6ABD3CE1-9AB2-4D90-91A3-C4D38194BAD3}" type="pres">
      <dgm:prSet presAssocID="{91099AD2-0378-4060-8F55-3DCA3C23532A}" presName="triangle2" presStyleLbl="node1" presStyleIdx="1" presStyleCnt="4">
        <dgm:presLayoutVars>
          <dgm:bulletEnabled val="1"/>
        </dgm:presLayoutVars>
      </dgm:prSet>
      <dgm:spPr/>
    </dgm:pt>
    <dgm:pt modelId="{53ABC435-FED7-4C30-9790-A06A11A06DD7}" type="pres">
      <dgm:prSet presAssocID="{91099AD2-0378-4060-8F55-3DCA3C23532A}" presName="triangle3" presStyleLbl="node1" presStyleIdx="2" presStyleCnt="4">
        <dgm:presLayoutVars>
          <dgm:bulletEnabled val="1"/>
        </dgm:presLayoutVars>
      </dgm:prSet>
      <dgm:spPr/>
    </dgm:pt>
    <dgm:pt modelId="{61C9CC63-2B07-4CF0-82A6-167CD5A0E57D}" type="pres">
      <dgm:prSet presAssocID="{91099AD2-0378-4060-8F55-3DCA3C23532A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AE1B20B-4EA2-44C1-88EA-116838CF3D1B}" type="presOf" srcId="{47B8615D-571E-4913-A978-B6E6CF261F53}" destId="{6ABD3CE1-9AB2-4D90-91A3-C4D38194BAD3}" srcOrd="0" destOrd="0" presId="urn:microsoft.com/office/officeart/2005/8/layout/pyramid4"/>
    <dgm:cxn modelId="{B5FF9E1A-DA11-473F-AFAE-B9E7273225F0}" srcId="{91099AD2-0378-4060-8F55-3DCA3C23532A}" destId="{B33626ED-AA93-483D-BB85-5A2B7FCE2097}" srcOrd="0" destOrd="0" parTransId="{77020C05-9E3C-4ED1-9705-DD231D2B3C0D}" sibTransId="{3318D4EC-EEA9-4F01-B983-E598C0A1BDB8}"/>
    <dgm:cxn modelId="{20BEF23E-2F15-45B0-921F-B737B89D190C}" type="presOf" srcId="{1530D7E6-F729-4542-9F1A-8F2CE5637430}" destId="{53ABC435-FED7-4C30-9790-A06A11A06DD7}" srcOrd="0" destOrd="0" presId="urn:microsoft.com/office/officeart/2005/8/layout/pyramid4"/>
    <dgm:cxn modelId="{9C0F7140-38F5-4C4F-9F31-C317408E6D4C}" type="presOf" srcId="{91099AD2-0378-4060-8F55-3DCA3C23532A}" destId="{C51EF834-C8CE-48F0-AA5A-C323C8E3EC39}" srcOrd="0" destOrd="0" presId="urn:microsoft.com/office/officeart/2005/8/layout/pyramid4"/>
    <dgm:cxn modelId="{38CDD75E-8A6B-4604-8437-8EE26BE67583}" srcId="{91099AD2-0378-4060-8F55-3DCA3C23532A}" destId="{1530D7E6-F729-4542-9F1A-8F2CE5637430}" srcOrd="2" destOrd="0" parTransId="{F20B9226-E574-410C-9949-83B18777C603}" sibTransId="{C473AD96-417B-4148-8C9D-439829FDA143}"/>
    <dgm:cxn modelId="{B325376D-07F0-41D8-A144-AB4CAD4616FA}" type="presOf" srcId="{B33626ED-AA93-483D-BB85-5A2B7FCE2097}" destId="{13AC4C48-6834-4284-94F1-AD812C4D6C64}" srcOrd="0" destOrd="0" presId="urn:microsoft.com/office/officeart/2005/8/layout/pyramid4"/>
    <dgm:cxn modelId="{9F89E079-2054-41F4-A70E-D36E0AF3B64F}" type="presOf" srcId="{B0D01FC1-0252-4E8B-8046-726EF0E3A6ED}" destId="{61C9CC63-2B07-4CF0-82A6-167CD5A0E57D}" srcOrd="0" destOrd="0" presId="urn:microsoft.com/office/officeart/2005/8/layout/pyramid4"/>
    <dgm:cxn modelId="{18A01CA9-B003-4379-A062-E364118738DC}" srcId="{91099AD2-0378-4060-8F55-3DCA3C23532A}" destId="{47B8615D-571E-4913-A978-B6E6CF261F53}" srcOrd="1" destOrd="0" parTransId="{8301CE5E-726C-4C20-B550-D25EC15AAFB3}" sibTransId="{B947AC3E-CF50-4FAC-8864-8051522E2FA9}"/>
    <dgm:cxn modelId="{91AC33C6-9833-4D4F-B5AC-ED040238DC05}" srcId="{91099AD2-0378-4060-8F55-3DCA3C23532A}" destId="{B0D01FC1-0252-4E8B-8046-726EF0E3A6ED}" srcOrd="3" destOrd="0" parTransId="{DA60B152-13B7-4E18-B16D-3D428BCA6980}" sibTransId="{E1D463BD-025C-4337-AED2-E11D1A01A576}"/>
    <dgm:cxn modelId="{89B1D425-0A1E-4C30-95EC-87FDB8499999}" type="presParOf" srcId="{C51EF834-C8CE-48F0-AA5A-C323C8E3EC39}" destId="{13AC4C48-6834-4284-94F1-AD812C4D6C64}" srcOrd="0" destOrd="0" presId="urn:microsoft.com/office/officeart/2005/8/layout/pyramid4"/>
    <dgm:cxn modelId="{74A47813-07DB-4C21-A553-343A0BAF25DA}" type="presParOf" srcId="{C51EF834-C8CE-48F0-AA5A-C323C8E3EC39}" destId="{6ABD3CE1-9AB2-4D90-91A3-C4D38194BAD3}" srcOrd="1" destOrd="0" presId="urn:microsoft.com/office/officeart/2005/8/layout/pyramid4"/>
    <dgm:cxn modelId="{DDEA6408-40EA-4A81-830B-9BFDBFD919FB}" type="presParOf" srcId="{C51EF834-C8CE-48F0-AA5A-C323C8E3EC39}" destId="{53ABC435-FED7-4C30-9790-A06A11A06DD7}" srcOrd="2" destOrd="0" presId="urn:microsoft.com/office/officeart/2005/8/layout/pyramid4"/>
    <dgm:cxn modelId="{BE978FDA-B778-4CE5-9004-7F816593ACA7}" type="presParOf" srcId="{C51EF834-C8CE-48F0-AA5A-C323C8E3EC39}" destId="{61C9CC63-2B07-4CF0-82A6-167CD5A0E57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435026-52FB-43B8-B758-CE54FC2B2967}" type="doc">
      <dgm:prSet loTypeId="urn:microsoft.com/office/officeart/2009/3/layout/StepUpProcess" loCatId="process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6746AA0-0845-4955-94CB-7CCB98AB52E0}">
      <dgm:prSet phldrT="[Text]" custT="1"/>
      <dgm:spPr/>
      <dgm:t>
        <a:bodyPr/>
        <a:lstStyle/>
        <a:p>
          <a:r>
            <a:rPr lang="en-US" sz="3000" dirty="0">
              <a:solidFill>
                <a:srgbClr val="FFFF00"/>
              </a:solidFill>
            </a:rPr>
            <a:t>Edema</a:t>
          </a:r>
        </a:p>
        <a:p>
          <a:r>
            <a:rPr lang="en-US" sz="2400" dirty="0"/>
            <a:t>* Medical Nutrition Therapy</a:t>
          </a:r>
        </a:p>
        <a:p>
          <a:r>
            <a:rPr lang="en-US" sz="2400" dirty="0"/>
            <a:t>* Medication</a:t>
          </a:r>
        </a:p>
      </dgm:t>
    </dgm:pt>
    <dgm:pt modelId="{A07A349C-600B-4954-9F0C-48E963068E48}" type="parTrans" cxnId="{DB06AE5C-6282-439E-B649-C7FA2978A582}">
      <dgm:prSet/>
      <dgm:spPr/>
      <dgm:t>
        <a:bodyPr/>
        <a:lstStyle/>
        <a:p>
          <a:endParaRPr lang="en-US"/>
        </a:p>
      </dgm:t>
    </dgm:pt>
    <dgm:pt modelId="{6AE827B1-4911-4523-91FD-BAC4B1B0AF2C}" type="sibTrans" cxnId="{DB06AE5C-6282-439E-B649-C7FA2978A582}">
      <dgm:prSet/>
      <dgm:spPr/>
      <dgm:t>
        <a:bodyPr/>
        <a:lstStyle/>
        <a:p>
          <a:endParaRPr lang="en-US"/>
        </a:p>
      </dgm:t>
    </dgm:pt>
    <dgm:pt modelId="{A76A3965-015E-42F1-A314-207BB262E141}">
      <dgm:prSet phldrT="[Text]" custT="1"/>
      <dgm:spPr/>
      <dgm:t>
        <a:bodyPr/>
        <a:lstStyle/>
        <a:p>
          <a:r>
            <a:rPr lang="en-US" sz="2600" dirty="0" err="1">
              <a:solidFill>
                <a:srgbClr val="FFFF00"/>
              </a:solidFill>
            </a:rPr>
            <a:t>Hypoabuminemia</a:t>
          </a:r>
          <a:endParaRPr lang="en-US" sz="2600" dirty="0">
            <a:solidFill>
              <a:srgbClr val="FFFF00"/>
            </a:solidFill>
          </a:endParaRPr>
        </a:p>
        <a:p>
          <a:r>
            <a:rPr lang="en-US" sz="2600" dirty="0"/>
            <a:t>*</a:t>
          </a:r>
          <a:r>
            <a:rPr lang="en-US" sz="2400" dirty="0"/>
            <a:t>Medical Nutrition Therapy</a:t>
          </a:r>
        </a:p>
        <a:p>
          <a:r>
            <a:rPr lang="en-US" sz="2600" dirty="0"/>
            <a:t>*Diet High in Animal Protein</a:t>
          </a:r>
        </a:p>
      </dgm:t>
    </dgm:pt>
    <dgm:pt modelId="{A53E2887-4ABB-461A-BD55-C96B3D77A902}" type="parTrans" cxnId="{68669B33-243D-41FC-ABD4-80B5AEBE99F3}">
      <dgm:prSet/>
      <dgm:spPr/>
      <dgm:t>
        <a:bodyPr/>
        <a:lstStyle/>
        <a:p>
          <a:endParaRPr lang="en-US"/>
        </a:p>
      </dgm:t>
    </dgm:pt>
    <dgm:pt modelId="{09FBAE58-AD93-48DF-9EA4-3C3E7C278E14}" type="sibTrans" cxnId="{68669B33-243D-41FC-ABD4-80B5AEBE99F3}">
      <dgm:prSet/>
      <dgm:spPr/>
      <dgm:t>
        <a:bodyPr/>
        <a:lstStyle/>
        <a:p>
          <a:endParaRPr lang="en-US"/>
        </a:p>
      </dgm:t>
    </dgm:pt>
    <dgm:pt modelId="{645A576D-3EE2-4EDA-BB78-F31E199EAE80}">
      <dgm:prSet phldrT="[Text]" custT="1"/>
      <dgm:spPr/>
      <dgm:t>
        <a:bodyPr/>
        <a:lstStyle/>
        <a:p>
          <a:r>
            <a:rPr lang="en-US" sz="2700" dirty="0">
              <a:solidFill>
                <a:srgbClr val="FFFF00"/>
              </a:solidFill>
            </a:rPr>
            <a:t>Hyperlipidemia</a:t>
          </a:r>
        </a:p>
        <a:p>
          <a:r>
            <a:rPr lang="en-US" sz="2700" dirty="0"/>
            <a:t>* </a:t>
          </a:r>
          <a:r>
            <a:rPr lang="en-US" sz="2400" dirty="0"/>
            <a:t>Medical Nutrition Therapy</a:t>
          </a:r>
        </a:p>
        <a:p>
          <a:r>
            <a:rPr lang="en-US" sz="2400" dirty="0"/>
            <a:t>* Diet Low in </a:t>
          </a:r>
          <a:r>
            <a:rPr lang="en-US" sz="2400" dirty="0" err="1"/>
            <a:t>Cholestrol</a:t>
          </a:r>
          <a:endParaRPr lang="en-US" sz="2400" dirty="0"/>
        </a:p>
      </dgm:t>
    </dgm:pt>
    <dgm:pt modelId="{9224BBBC-2A03-4717-8D27-6091F8F7E0DD}" type="parTrans" cxnId="{236BDFEC-5733-4CA5-9A66-328CD5C554B8}">
      <dgm:prSet/>
      <dgm:spPr/>
      <dgm:t>
        <a:bodyPr/>
        <a:lstStyle/>
        <a:p>
          <a:endParaRPr lang="en-US"/>
        </a:p>
      </dgm:t>
    </dgm:pt>
    <dgm:pt modelId="{085AFCED-6921-4A53-9024-165F93C6BEA0}" type="sibTrans" cxnId="{236BDFEC-5733-4CA5-9A66-328CD5C554B8}">
      <dgm:prSet/>
      <dgm:spPr/>
      <dgm:t>
        <a:bodyPr/>
        <a:lstStyle/>
        <a:p>
          <a:endParaRPr lang="en-US"/>
        </a:p>
      </dgm:t>
    </dgm:pt>
    <dgm:pt modelId="{2D868ACC-CE9B-458E-8E9E-92468BE05104}" type="pres">
      <dgm:prSet presAssocID="{95435026-52FB-43B8-B758-CE54FC2B2967}" presName="rootnode" presStyleCnt="0">
        <dgm:presLayoutVars>
          <dgm:chMax/>
          <dgm:chPref/>
          <dgm:dir/>
          <dgm:animLvl val="lvl"/>
        </dgm:presLayoutVars>
      </dgm:prSet>
      <dgm:spPr/>
    </dgm:pt>
    <dgm:pt modelId="{7B812755-FBEA-4271-836F-3A0E21CF3F22}" type="pres">
      <dgm:prSet presAssocID="{F6746AA0-0845-4955-94CB-7CCB98AB52E0}" presName="composite" presStyleCnt="0"/>
      <dgm:spPr/>
    </dgm:pt>
    <dgm:pt modelId="{1671EABE-908F-43C6-8F32-E3F3E60A538F}" type="pres">
      <dgm:prSet presAssocID="{F6746AA0-0845-4955-94CB-7CCB98AB52E0}" presName="LShape" presStyleLbl="alignNode1" presStyleIdx="0" presStyleCnt="5"/>
      <dgm:spPr/>
    </dgm:pt>
    <dgm:pt modelId="{751DB694-8472-42E5-A858-6A720B065D9A}" type="pres">
      <dgm:prSet presAssocID="{F6746AA0-0845-4955-94CB-7CCB98AB52E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49A8EE5-A970-4A23-A38E-1BEB20D0EA6E}" type="pres">
      <dgm:prSet presAssocID="{F6746AA0-0845-4955-94CB-7CCB98AB52E0}" presName="Triangle" presStyleLbl="alignNode1" presStyleIdx="1" presStyleCnt="5"/>
      <dgm:spPr/>
    </dgm:pt>
    <dgm:pt modelId="{06E54E67-4381-41C8-BA61-98DCE8C489BA}" type="pres">
      <dgm:prSet presAssocID="{6AE827B1-4911-4523-91FD-BAC4B1B0AF2C}" presName="sibTrans" presStyleCnt="0"/>
      <dgm:spPr/>
    </dgm:pt>
    <dgm:pt modelId="{650CCB0E-F22B-42E5-A7E6-D2D538E7213F}" type="pres">
      <dgm:prSet presAssocID="{6AE827B1-4911-4523-91FD-BAC4B1B0AF2C}" presName="space" presStyleCnt="0"/>
      <dgm:spPr/>
    </dgm:pt>
    <dgm:pt modelId="{91A1A8DB-7425-42FB-B0F3-AC3C4415AA1C}" type="pres">
      <dgm:prSet presAssocID="{A76A3965-015E-42F1-A314-207BB262E141}" presName="composite" presStyleCnt="0"/>
      <dgm:spPr/>
    </dgm:pt>
    <dgm:pt modelId="{499C4518-7BCB-47BC-A319-9566FB3CA7A7}" type="pres">
      <dgm:prSet presAssocID="{A76A3965-015E-42F1-A314-207BB262E141}" presName="LShape" presStyleLbl="alignNode1" presStyleIdx="2" presStyleCnt="5"/>
      <dgm:spPr/>
    </dgm:pt>
    <dgm:pt modelId="{CC8C1939-9407-41BE-9AD8-12C7FA62295C}" type="pres">
      <dgm:prSet presAssocID="{A76A3965-015E-42F1-A314-207BB262E141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9209DF5-95EF-42F8-B1F0-71035F79C865}" type="pres">
      <dgm:prSet presAssocID="{A76A3965-015E-42F1-A314-207BB262E141}" presName="Triangle" presStyleLbl="alignNode1" presStyleIdx="3" presStyleCnt="5"/>
      <dgm:spPr/>
    </dgm:pt>
    <dgm:pt modelId="{BB9096B4-492F-4F4D-A461-48053A342534}" type="pres">
      <dgm:prSet presAssocID="{09FBAE58-AD93-48DF-9EA4-3C3E7C278E14}" presName="sibTrans" presStyleCnt="0"/>
      <dgm:spPr/>
    </dgm:pt>
    <dgm:pt modelId="{76A34CAF-A317-4E05-AD56-F6F9C97D3AE3}" type="pres">
      <dgm:prSet presAssocID="{09FBAE58-AD93-48DF-9EA4-3C3E7C278E14}" presName="space" presStyleCnt="0"/>
      <dgm:spPr/>
    </dgm:pt>
    <dgm:pt modelId="{82EF8473-287E-4A45-81E0-03DFEE5EAF60}" type="pres">
      <dgm:prSet presAssocID="{645A576D-3EE2-4EDA-BB78-F31E199EAE80}" presName="composite" presStyleCnt="0"/>
      <dgm:spPr/>
    </dgm:pt>
    <dgm:pt modelId="{07957A7C-4A06-43A3-A2FC-17B5A27A2ED8}" type="pres">
      <dgm:prSet presAssocID="{645A576D-3EE2-4EDA-BB78-F31E199EAE80}" presName="LShape" presStyleLbl="alignNode1" presStyleIdx="4" presStyleCnt="5"/>
      <dgm:spPr/>
    </dgm:pt>
    <dgm:pt modelId="{8629EA38-36A5-417C-9B5A-A704F2D9E837}" type="pres">
      <dgm:prSet presAssocID="{645A576D-3EE2-4EDA-BB78-F31E199EAE8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AC4CF02-FFFE-466D-B237-4D4E92538A7F}" type="presOf" srcId="{95435026-52FB-43B8-B758-CE54FC2B2967}" destId="{2D868ACC-CE9B-458E-8E9E-92468BE05104}" srcOrd="0" destOrd="0" presId="urn:microsoft.com/office/officeart/2009/3/layout/StepUpProcess"/>
    <dgm:cxn modelId="{68669B33-243D-41FC-ABD4-80B5AEBE99F3}" srcId="{95435026-52FB-43B8-B758-CE54FC2B2967}" destId="{A76A3965-015E-42F1-A314-207BB262E141}" srcOrd="1" destOrd="0" parTransId="{A53E2887-4ABB-461A-BD55-C96B3D77A902}" sibTransId="{09FBAE58-AD93-48DF-9EA4-3C3E7C278E14}"/>
    <dgm:cxn modelId="{DB06AE5C-6282-439E-B649-C7FA2978A582}" srcId="{95435026-52FB-43B8-B758-CE54FC2B2967}" destId="{F6746AA0-0845-4955-94CB-7CCB98AB52E0}" srcOrd="0" destOrd="0" parTransId="{A07A349C-600B-4954-9F0C-48E963068E48}" sibTransId="{6AE827B1-4911-4523-91FD-BAC4B1B0AF2C}"/>
    <dgm:cxn modelId="{30CD935D-0D01-4F94-B0E4-A4847BA0D760}" type="presOf" srcId="{645A576D-3EE2-4EDA-BB78-F31E199EAE80}" destId="{8629EA38-36A5-417C-9B5A-A704F2D9E837}" srcOrd="0" destOrd="0" presId="urn:microsoft.com/office/officeart/2009/3/layout/StepUpProcess"/>
    <dgm:cxn modelId="{1933B96A-CA42-4F6C-BDA9-755E9FA4CAB4}" type="presOf" srcId="{A76A3965-015E-42F1-A314-207BB262E141}" destId="{CC8C1939-9407-41BE-9AD8-12C7FA62295C}" srcOrd="0" destOrd="0" presId="urn:microsoft.com/office/officeart/2009/3/layout/StepUpProcess"/>
    <dgm:cxn modelId="{80A7D98D-268E-437A-B9C0-6D103E13DC68}" type="presOf" srcId="{F6746AA0-0845-4955-94CB-7CCB98AB52E0}" destId="{751DB694-8472-42E5-A858-6A720B065D9A}" srcOrd="0" destOrd="0" presId="urn:microsoft.com/office/officeart/2009/3/layout/StepUpProcess"/>
    <dgm:cxn modelId="{236BDFEC-5733-4CA5-9A66-328CD5C554B8}" srcId="{95435026-52FB-43B8-B758-CE54FC2B2967}" destId="{645A576D-3EE2-4EDA-BB78-F31E199EAE80}" srcOrd="2" destOrd="0" parTransId="{9224BBBC-2A03-4717-8D27-6091F8F7E0DD}" sibTransId="{085AFCED-6921-4A53-9024-165F93C6BEA0}"/>
    <dgm:cxn modelId="{EA2AB9C1-D2E4-4F02-8241-83ADCEA35214}" type="presParOf" srcId="{2D868ACC-CE9B-458E-8E9E-92468BE05104}" destId="{7B812755-FBEA-4271-836F-3A0E21CF3F22}" srcOrd="0" destOrd="0" presId="urn:microsoft.com/office/officeart/2009/3/layout/StepUpProcess"/>
    <dgm:cxn modelId="{5884CB76-727A-4E30-9B63-A843EF3D8C7F}" type="presParOf" srcId="{7B812755-FBEA-4271-836F-3A0E21CF3F22}" destId="{1671EABE-908F-43C6-8F32-E3F3E60A538F}" srcOrd="0" destOrd="0" presId="urn:microsoft.com/office/officeart/2009/3/layout/StepUpProcess"/>
    <dgm:cxn modelId="{85196631-5FB4-4EA2-8A98-B7B84367C456}" type="presParOf" srcId="{7B812755-FBEA-4271-836F-3A0E21CF3F22}" destId="{751DB694-8472-42E5-A858-6A720B065D9A}" srcOrd="1" destOrd="0" presId="urn:microsoft.com/office/officeart/2009/3/layout/StepUpProcess"/>
    <dgm:cxn modelId="{99101A95-0DB4-434F-B877-0B9783CE593F}" type="presParOf" srcId="{7B812755-FBEA-4271-836F-3A0E21CF3F22}" destId="{C49A8EE5-A970-4A23-A38E-1BEB20D0EA6E}" srcOrd="2" destOrd="0" presId="urn:microsoft.com/office/officeart/2009/3/layout/StepUpProcess"/>
    <dgm:cxn modelId="{93E55EC6-BB63-47A3-8E9E-FFFBE48D6BB9}" type="presParOf" srcId="{2D868ACC-CE9B-458E-8E9E-92468BE05104}" destId="{06E54E67-4381-41C8-BA61-98DCE8C489BA}" srcOrd="1" destOrd="0" presId="urn:microsoft.com/office/officeart/2009/3/layout/StepUpProcess"/>
    <dgm:cxn modelId="{0B8033FB-B240-48D2-A42A-5B5EE2FC07E4}" type="presParOf" srcId="{06E54E67-4381-41C8-BA61-98DCE8C489BA}" destId="{650CCB0E-F22B-42E5-A7E6-D2D538E7213F}" srcOrd="0" destOrd="0" presId="urn:microsoft.com/office/officeart/2009/3/layout/StepUpProcess"/>
    <dgm:cxn modelId="{FB400AE1-0460-4691-9062-681E9786AA8E}" type="presParOf" srcId="{2D868ACC-CE9B-458E-8E9E-92468BE05104}" destId="{91A1A8DB-7425-42FB-B0F3-AC3C4415AA1C}" srcOrd="2" destOrd="0" presId="urn:microsoft.com/office/officeart/2009/3/layout/StepUpProcess"/>
    <dgm:cxn modelId="{AFF6F1BC-81B2-4802-A578-16FA53284682}" type="presParOf" srcId="{91A1A8DB-7425-42FB-B0F3-AC3C4415AA1C}" destId="{499C4518-7BCB-47BC-A319-9566FB3CA7A7}" srcOrd="0" destOrd="0" presId="urn:microsoft.com/office/officeart/2009/3/layout/StepUpProcess"/>
    <dgm:cxn modelId="{9EE56892-685B-4F88-BAEB-D711CFC078F8}" type="presParOf" srcId="{91A1A8DB-7425-42FB-B0F3-AC3C4415AA1C}" destId="{CC8C1939-9407-41BE-9AD8-12C7FA62295C}" srcOrd="1" destOrd="0" presId="urn:microsoft.com/office/officeart/2009/3/layout/StepUpProcess"/>
    <dgm:cxn modelId="{43095649-256E-47EE-97F8-1B2E457977DE}" type="presParOf" srcId="{91A1A8DB-7425-42FB-B0F3-AC3C4415AA1C}" destId="{F9209DF5-95EF-42F8-B1F0-71035F79C865}" srcOrd="2" destOrd="0" presId="urn:microsoft.com/office/officeart/2009/3/layout/StepUpProcess"/>
    <dgm:cxn modelId="{6FD45AE9-E31A-4ABD-91DF-4A44AC19B9EF}" type="presParOf" srcId="{2D868ACC-CE9B-458E-8E9E-92468BE05104}" destId="{BB9096B4-492F-4F4D-A461-48053A342534}" srcOrd="3" destOrd="0" presId="urn:microsoft.com/office/officeart/2009/3/layout/StepUpProcess"/>
    <dgm:cxn modelId="{EBE211FD-CAA1-472B-8002-AFF531C9A5EB}" type="presParOf" srcId="{BB9096B4-492F-4F4D-A461-48053A342534}" destId="{76A34CAF-A317-4E05-AD56-F6F9C97D3AE3}" srcOrd="0" destOrd="0" presId="urn:microsoft.com/office/officeart/2009/3/layout/StepUpProcess"/>
    <dgm:cxn modelId="{6DD9774B-ED11-45E9-82AB-8C50365208D6}" type="presParOf" srcId="{2D868ACC-CE9B-458E-8E9E-92468BE05104}" destId="{82EF8473-287E-4A45-81E0-03DFEE5EAF60}" srcOrd="4" destOrd="0" presId="urn:microsoft.com/office/officeart/2009/3/layout/StepUpProcess"/>
    <dgm:cxn modelId="{9F3474EC-E733-4E37-B211-7E62DBF7727C}" type="presParOf" srcId="{82EF8473-287E-4A45-81E0-03DFEE5EAF60}" destId="{07957A7C-4A06-43A3-A2FC-17B5A27A2ED8}" srcOrd="0" destOrd="0" presId="urn:microsoft.com/office/officeart/2009/3/layout/StepUpProcess"/>
    <dgm:cxn modelId="{78669C09-A97E-4081-930C-BA312E68C3FE}" type="presParOf" srcId="{82EF8473-287E-4A45-81E0-03DFEE5EAF60}" destId="{8629EA38-36A5-417C-9B5A-A704F2D9E83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46518-CB90-4B9F-BD1C-A97937AA849B}">
      <dsp:nvSpPr>
        <dsp:cNvPr id="0" name=""/>
        <dsp:cNvSpPr/>
      </dsp:nvSpPr>
      <dsp:spPr>
        <a:xfrm>
          <a:off x="931254" y="2390502"/>
          <a:ext cx="791843" cy="541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921" y="0"/>
              </a:lnTo>
              <a:lnTo>
                <a:pt x="395921" y="541618"/>
              </a:lnTo>
              <a:lnTo>
                <a:pt x="791843" y="541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03192" y="2637327"/>
        <a:ext cx="47967" cy="47967"/>
      </dsp:txXfrm>
    </dsp:sp>
    <dsp:sp modelId="{07D8E1B0-AE55-4C99-9DDA-319F021B8DFE}">
      <dsp:nvSpPr>
        <dsp:cNvPr id="0" name=""/>
        <dsp:cNvSpPr/>
      </dsp:nvSpPr>
      <dsp:spPr>
        <a:xfrm>
          <a:off x="931254" y="1822757"/>
          <a:ext cx="785318" cy="567744"/>
        </a:xfrm>
        <a:custGeom>
          <a:avLst/>
          <a:gdLst/>
          <a:ahLst/>
          <a:cxnLst/>
          <a:rect l="0" t="0" r="0" b="0"/>
          <a:pathLst>
            <a:path>
              <a:moveTo>
                <a:pt x="0" y="567744"/>
              </a:moveTo>
              <a:lnTo>
                <a:pt x="392659" y="567744"/>
              </a:lnTo>
              <a:lnTo>
                <a:pt x="392659" y="0"/>
              </a:lnTo>
              <a:lnTo>
                <a:pt x="78531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299687" y="2082403"/>
        <a:ext cx="48452" cy="48452"/>
      </dsp:txXfrm>
    </dsp:sp>
    <dsp:sp modelId="{02E7EC79-B5E2-40E5-A3C9-9E32509C1DF2}">
      <dsp:nvSpPr>
        <dsp:cNvPr id="0" name=""/>
        <dsp:cNvSpPr/>
      </dsp:nvSpPr>
      <dsp:spPr>
        <a:xfrm rot="16200000">
          <a:off x="-1924874" y="1924874"/>
          <a:ext cx="4781004" cy="931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Nephrotic Syndrome</a:t>
          </a:r>
        </a:p>
      </dsp:txBody>
      <dsp:txXfrm>
        <a:off x="-1924874" y="1924874"/>
        <a:ext cx="4781004" cy="931254"/>
      </dsp:txXfrm>
    </dsp:sp>
    <dsp:sp modelId="{948D4C89-C888-49D9-A760-14FEEF4CFECD}">
      <dsp:nvSpPr>
        <dsp:cNvPr id="0" name=""/>
        <dsp:cNvSpPr/>
      </dsp:nvSpPr>
      <dsp:spPr>
        <a:xfrm>
          <a:off x="1716573" y="1368562"/>
          <a:ext cx="2979521" cy="908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Primary Nephrotic Syndrome</a:t>
          </a:r>
        </a:p>
      </dsp:txBody>
      <dsp:txXfrm>
        <a:off x="1716573" y="1368562"/>
        <a:ext cx="2979521" cy="908390"/>
      </dsp:txXfrm>
    </dsp:sp>
    <dsp:sp modelId="{9B20FBDF-B65A-4410-BFC9-437D56CBA869}">
      <dsp:nvSpPr>
        <dsp:cNvPr id="0" name=""/>
        <dsp:cNvSpPr/>
      </dsp:nvSpPr>
      <dsp:spPr>
        <a:xfrm>
          <a:off x="1723098" y="2477925"/>
          <a:ext cx="2979521" cy="908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Secondary Nephrotic Syndrome</a:t>
          </a:r>
        </a:p>
      </dsp:txBody>
      <dsp:txXfrm>
        <a:off x="1723098" y="2477925"/>
        <a:ext cx="2979521" cy="908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6B5A3-CB30-4D1F-B85E-BB2CE90A3A68}">
      <dsp:nvSpPr>
        <dsp:cNvPr id="0" name=""/>
        <dsp:cNvSpPr/>
      </dsp:nvSpPr>
      <dsp:spPr>
        <a:xfrm>
          <a:off x="5545185" y="1354655"/>
          <a:ext cx="4093497" cy="158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156"/>
              </a:lnTo>
              <a:lnTo>
                <a:pt x="4093497" y="1329156"/>
              </a:lnTo>
              <a:lnTo>
                <a:pt x="4093497" y="15835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277C5-18E6-461F-827E-EE3D714E88C3}">
      <dsp:nvSpPr>
        <dsp:cNvPr id="0" name=""/>
        <dsp:cNvSpPr/>
      </dsp:nvSpPr>
      <dsp:spPr>
        <a:xfrm>
          <a:off x="5545185" y="1354655"/>
          <a:ext cx="1268175" cy="158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156"/>
              </a:lnTo>
              <a:lnTo>
                <a:pt x="1268175" y="1329156"/>
              </a:lnTo>
              <a:lnTo>
                <a:pt x="1268175" y="15835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62321-3F33-408E-8E8A-069B6095F6AA}">
      <dsp:nvSpPr>
        <dsp:cNvPr id="0" name=""/>
        <dsp:cNvSpPr/>
      </dsp:nvSpPr>
      <dsp:spPr>
        <a:xfrm>
          <a:off x="3988037" y="1354655"/>
          <a:ext cx="1557147" cy="1583569"/>
        </a:xfrm>
        <a:custGeom>
          <a:avLst/>
          <a:gdLst/>
          <a:ahLst/>
          <a:cxnLst/>
          <a:rect l="0" t="0" r="0" b="0"/>
          <a:pathLst>
            <a:path>
              <a:moveTo>
                <a:pt x="1557147" y="0"/>
              </a:moveTo>
              <a:lnTo>
                <a:pt x="1557147" y="1329156"/>
              </a:lnTo>
              <a:lnTo>
                <a:pt x="0" y="1329156"/>
              </a:lnTo>
              <a:lnTo>
                <a:pt x="0" y="15835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1509D-9E1E-4838-A1C7-926FCEDA2944}">
      <dsp:nvSpPr>
        <dsp:cNvPr id="0" name=""/>
        <dsp:cNvSpPr/>
      </dsp:nvSpPr>
      <dsp:spPr>
        <a:xfrm>
          <a:off x="1162715" y="1354655"/>
          <a:ext cx="4382470" cy="1583569"/>
        </a:xfrm>
        <a:custGeom>
          <a:avLst/>
          <a:gdLst/>
          <a:ahLst/>
          <a:cxnLst/>
          <a:rect l="0" t="0" r="0" b="0"/>
          <a:pathLst>
            <a:path>
              <a:moveTo>
                <a:pt x="4382470" y="0"/>
              </a:moveTo>
              <a:lnTo>
                <a:pt x="4382470" y="1329156"/>
              </a:lnTo>
              <a:lnTo>
                <a:pt x="0" y="1329156"/>
              </a:lnTo>
              <a:lnTo>
                <a:pt x="0" y="15835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06E75-60E5-4325-B3CF-D04CDBAED3E1}">
      <dsp:nvSpPr>
        <dsp:cNvPr id="0" name=""/>
        <dsp:cNvSpPr/>
      </dsp:nvSpPr>
      <dsp:spPr>
        <a:xfrm>
          <a:off x="3879667" y="264311"/>
          <a:ext cx="3331036" cy="10903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38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Primany</a:t>
          </a:r>
          <a:r>
            <a:rPr lang="en-US" sz="2400" kern="1200" dirty="0"/>
            <a:t> </a:t>
          </a:r>
          <a:r>
            <a:rPr lang="en-US" sz="2400" kern="1200" dirty="0" err="1"/>
            <a:t>Glomerulonephrosis</a:t>
          </a:r>
          <a:endParaRPr lang="en-US" sz="2400" kern="1200" dirty="0"/>
        </a:p>
      </dsp:txBody>
      <dsp:txXfrm>
        <a:off x="3879667" y="264311"/>
        <a:ext cx="3331036" cy="1090344"/>
      </dsp:txXfrm>
    </dsp:sp>
    <dsp:sp modelId="{26F65E3A-6277-42F1-99CB-93B848710D26}">
      <dsp:nvSpPr>
        <dsp:cNvPr id="0" name=""/>
        <dsp:cNvSpPr/>
      </dsp:nvSpPr>
      <dsp:spPr>
        <a:xfrm>
          <a:off x="4612764" y="1269115"/>
          <a:ext cx="1895314" cy="363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Based on the Cause</a:t>
          </a:r>
        </a:p>
      </dsp:txBody>
      <dsp:txXfrm>
        <a:off x="4612764" y="1269115"/>
        <a:ext cx="1895314" cy="363448"/>
      </dsp:txXfrm>
    </dsp:sp>
    <dsp:sp modelId="{1FCFF8A6-342C-4626-99E4-804CD7FCEFE3}">
      <dsp:nvSpPr>
        <dsp:cNvPr id="0" name=""/>
        <dsp:cNvSpPr/>
      </dsp:nvSpPr>
      <dsp:spPr>
        <a:xfrm>
          <a:off x="109762" y="2938225"/>
          <a:ext cx="2105904" cy="10903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538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Minimal Change Disease</a:t>
          </a:r>
        </a:p>
      </dsp:txBody>
      <dsp:txXfrm>
        <a:off x="109762" y="2938225"/>
        <a:ext cx="2105904" cy="1090344"/>
      </dsp:txXfrm>
    </dsp:sp>
    <dsp:sp modelId="{09ADB049-F845-4E66-B7A6-B80759265606}">
      <dsp:nvSpPr>
        <dsp:cNvPr id="0" name=""/>
        <dsp:cNvSpPr/>
      </dsp:nvSpPr>
      <dsp:spPr>
        <a:xfrm>
          <a:off x="530943" y="3786271"/>
          <a:ext cx="1895314" cy="363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Most common in </a:t>
          </a:r>
          <a:r>
            <a:rPr lang="en-US" sz="1200" kern="1200" dirty="0" err="1"/>
            <a:t>Childrens</a:t>
          </a:r>
          <a:r>
            <a:rPr lang="en-US" sz="1200" kern="1200" dirty="0"/>
            <a:t>( 2 – 6 </a:t>
          </a:r>
          <a:r>
            <a:rPr lang="en-US" sz="1200" kern="1200" dirty="0" err="1"/>
            <a:t>yrs</a:t>
          </a:r>
          <a:r>
            <a:rPr lang="en-US" sz="1200" kern="1200" dirty="0"/>
            <a:t>)</a:t>
          </a:r>
        </a:p>
      </dsp:txBody>
      <dsp:txXfrm>
        <a:off x="530943" y="3786271"/>
        <a:ext cx="1895314" cy="363448"/>
      </dsp:txXfrm>
    </dsp:sp>
    <dsp:sp modelId="{038ECAEE-B5DD-4713-A0EF-FD6C89701220}">
      <dsp:nvSpPr>
        <dsp:cNvPr id="0" name=""/>
        <dsp:cNvSpPr/>
      </dsp:nvSpPr>
      <dsp:spPr>
        <a:xfrm>
          <a:off x="2935085" y="2938225"/>
          <a:ext cx="2105904" cy="10903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538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Focal Segmental Glomerulosclerosis</a:t>
          </a:r>
        </a:p>
      </dsp:txBody>
      <dsp:txXfrm>
        <a:off x="2935085" y="2938225"/>
        <a:ext cx="2105904" cy="1090344"/>
      </dsp:txXfrm>
    </dsp:sp>
    <dsp:sp modelId="{694BC0DD-2328-47E8-B5BD-6E1A24FC7F46}">
      <dsp:nvSpPr>
        <dsp:cNvPr id="0" name=""/>
        <dsp:cNvSpPr/>
      </dsp:nvSpPr>
      <dsp:spPr>
        <a:xfrm>
          <a:off x="3356266" y="3786271"/>
          <a:ext cx="1895314" cy="363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Most common in </a:t>
          </a:r>
          <a:r>
            <a:rPr lang="en-US" sz="1200" kern="1200" dirty="0" err="1"/>
            <a:t>childrens</a:t>
          </a:r>
          <a:r>
            <a:rPr lang="en-US" sz="1200" kern="1200" dirty="0"/>
            <a:t> &amp; </a:t>
          </a:r>
          <a:r>
            <a:rPr lang="en-US" sz="1200" kern="1200" dirty="0" err="1"/>
            <a:t>Adolocent</a:t>
          </a:r>
          <a:endParaRPr lang="en-US" sz="1200" kern="1200" dirty="0"/>
        </a:p>
      </dsp:txBody>
      <dsp:txXfrm>
        <a:off x="3356266" y="3786271"/>
        <a:ext cx="1895314" cy="363448"/>
      </dsp:txXfrm>
    </dsp:sp>
    <dsp:sp modelId="{CF048899-26BA-4B4A-87D1-0B690602CB04}">
      <dsp:nvSpPr>
        <dsp:cNvPr id="0" name=""/>
        <dsp:cNvSpPr/>
      </dsp:nvSpPr>
      <dsp:spPr>
        <a:xfrm>
          <a:off x="5760408" y="2938225"/>
          <a:ext cx="2105904" cy="10903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538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Membranous </a:t>
          </a:r>
          <a:r>
            <a:rPr lang="en-US" sz="1500" kern="1200" dirty="0" err="1"/>
            <a:t>Glomerulonephrosis</a:t>
          </a:r>
          <a:endParaRPr lang="en-US" sz="1500" kern="1200" dirty="0"/>
        </a:p>
      </dsp:txBody>
      <dsp:txXfrm>
        <a:off x="5760408" y="2938225"/>
        <a:ext cx="2105904" cy="1090344"/>
      </dsp:txXfrm>
    </dsp:sp>
    <dsp:sp modelId="{726147EA-075B-402B-A60F-1AA6C0CEAE71}">
      <dsp:nvSpPr>
        <dsp:cNvPr id="0" name=""/>
        <dsp:cNvSpPr/>
      </dsp:nvSpPr>
      <dsp:spPr>
        <a:xfrm>
          <a:off x="6181589" y="3786271"/>
          <a:ext cx="1895314" cy="363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Most common in Adults</a:t>
          </a:r>
        </a:p>
      </dsp:txBody>
      <dsp:txXfrm>
        <a:off x="6181589" y="3786271"/>
        <a:ext cx="1895314" cy="363448"/>
      </dsp:txXfrm>
    </dsp:sp>
    <dsp:sp modelId="{BB9018C8-007F-4422-9779-DFC96DED9DD7}">
      <dsp:nvSpPr>
        <dsp:cNvPr id="0" name=""/>
        <dsp:cNvSpPr/>
      </dsp:nvSpPr>
      <dsp:spPr>
        <a:xfrm>
          <a:off x="8585730" y="2938225"/>
          <a:ext cx="2105904" cy="10903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538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Membranoproliferative </a:t>
          </a:r>
          <a:r>
            <a:rPr lang="en-US" sz="1500" kern="1200" dirty="0" err="1"/>
            <a:t>Glomerulonephrosis</a:t>
          </a:r>
          <a:endParaRPr lang="en-US" sz="1500" kern="1200" dirty="0"/>
        </a:p>
      </dsp:txBody>
      <dsp:txXfrm>
        <a:off x="8585730" y="2938225"/>
        <a:ext cx="2105904" cy="1090344"/>
      </dsp:txXfrm>
    </dsp:sp>
    <dsp:sp modelId="{89AA972B-DEB0-4AD6-A9E9-70E9C16E8108}">
      <dsp:nvSpPr>
        <dsp:cNvPr id="0" name=""/>
        <dsp:cNvSpPr/>
      </dsp:nvSpPr>
      <dsp:spPr>
        <a:xfrm>
          <a:off x="9006911" y="3786271"/>
          <a:ext cx="1895314" cy="363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Common in both </a:t>
          </a:r>
          <a:r>
            <a:rPr lang="en-US" sz="1200" kern="1200" dirty="0" err="1"/>
            <a:t>Childrens</a:t>
          </a:r>
          <a:r>
            <a:rPr lang="en-US" sz="1200" kern="1200" dirty="0"/>
            <a:t> &amp; Adults</a:t>
          </a:r>
        </a:p>
      </dsp:txBody>
      <dsp:txXfrm>
        <a:off x="9006911" y="3786271"/>
        <a:ext cx="1895314" cy="363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F1288-1BC5-4772-A640-8E8B13E4FA45}">
      <dsp:nvSpPr>
        <dsp:cNvPr id="0" name=""/>
        <dsp:cNvSpPr/>
      </dsp:nvSpPr>
      <dsp:spPr>
        <a:xfrm>
          <a:off x="2989902" y="602109"/>
          <a:ext cx="4544592" cy="4544592"/>
        </a:xfrm>
        <a:prstGeom prst="blockArc">
          <a:avLst>
            <a:gd name="adj1" fmla="val 13166133"/>
            <a:gd name="adj2" fmla="val 16212477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C95B8-DD07-4EAA-AD45-39FBC6486090}">
      <dsp:nvSpPr>
        <dsp:cNvPr id="0" name=""/>
        <dsp:cNvSpPr/>
      </dsp:nvSpPr>
      <dsp:spPr>
        <a:xfrm>
          <a:off x="3026265" y="556700"/>
          <a:ext cx="4544592" cy="4544592"/>
        </a:xfrm>
        <a:prstGeom prst="blockArc">
          <a:avLst>
            <a:gd name="adj1" fmla="val 10142336"/>
            <a:gd name="adj2" fmla="val 1307636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BF02E-DF85-45F7-A3C1-D6B655A222E5}">
      <dsp:nvSpPr>
        <dsp:cNvPr id="0" name=""/>
        <dsp:cNvSpPr/>
      </dsp:nvSpPr>
      <dsp:spPr>
        <a:xfrm>
          <a:off x="3014342" y="499208"/>
          <a:ext cx="4544592" cy="4544592"/>
        </a:xfrm>
        <a:prstGeom prst="blockArc">
          <a:avLst>
            <a:gd name="adj1" fmla="val 7038646"/>
            <a:gd name="adj2" fmla="val 1005173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11798-2E01-4B35-B5AB-4394773797FD}">
      <dsp:nvSpPr>
        <dsp:cNvPr id="0" name=""/>
        <dsp:cNvSpPr/>
      </dsp:nvSpPr>
      <dsp:spPr>
        <a:xfrm>
          <a:off x="2989232" y="486442"/>
          <a:ext cx="4544592" cy="4544592"/>
        </a:xfrm>
        <a:prstGeom prst="blockArc">
          <a:avLst>
            <a:gd name="adj1" fmla="val 3995632"/>
            <a:gd name="adj2" fmla="val 6995179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EBBDE-9B8F-4A10-A57B-CCD567DA97AB}">
      <dsp:nvSpPr>
        <dsp:cNvPr id="0" name=""/>
        <dsp:cNvSpPr/>
      </dsp:nvSpPr>
      <dsp:spPr>
        <a:xfrm>
          <a:off x="3046446" y="462616"/>
          <a:ext cx="4544592" cy="4544592"/>
        </a:xfrm>
        <a:prstGeom prst="blockArc">
          <a:avLst>
            <a:gd name="adj1" fmla="val 1120928"/>
            <a:gd name="adj2" fmla="val 4091268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D37F9-0AC0-4F17-BC19-7E4077EC007C}">
      <dsp:nvSpPr>
        <dsp:cNvPr id="0" name=""/>
        <dsp:cNvSpPr/>
      </dsp:nvSpPr>
      <dsp:spPr>
        <a:xfrm>
          <a:off x="2970719" y="747419"/>
          <a:ext cx="4544592" cy="4544592"/>
        </a:xfrm>
        <a:prstGeom prst="blockArc">
          <a:avLst>
            <a:gd name="adj1" fmla="val 19321085"/>
            <a:gd name="adj2" fmla="val 665863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C2548-17AF-401F-8696-EFEA941915A5}">
      <dsp:nvSpPr>
        <dsp:cNvPr id="0" name=""/>
        <dsp:cNvSpPr/>
      </dsp:nvSpPr>
      <dsp:spPr>
        <a:xfrm>
          <a:off x="2863725" y="598074"/>
          <a:ext cx="4544592" cy="4544592"/>
        </a:xfrm>
        <a:prstGeom prst="blockArc">
          <a:avLst>
            <a:gd name="adj1" fmla="val 16407300"/>
            <a:gd name="adj2" fmla="val 19604648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B9B18-B158-4FC9-9443-3361FA329408}">
      <dsp:nvSpPr>
        <dsp:cNvPr id="0" name=""/>
        <dsp:cNvSpPr/>
      </dsp:nvSpPr>
      <dsp:spPr>
        <a:xfrm>
          <a:off x="4245431" y="1879843"/>
          <a:ext cx="2049706" cy="1989154"/>
        </a:xfrm>
        <a:prstGeom prst="ellipse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Secondary Nephrotic Syndrome</a:t>
          </a:r>
        </a:p>
      </dsp:txBody>
      <dsp:txXfrm>
        <a:off x="4545603" y="2171148"/>
        <a:ext cx="1449362" cy="1406544"/>
      </dsp:txXfrm>
    </dsp:sp>
    <dsp:sp modelId="{845D5481-09F9-475F-80E9-438C1E9A3925}">
      <dsp:nvSpPr>
        <dsp:cNvPr id="0" name=""/>
        <dsp:cNvSpPr/>
      </dsp:nvSpPr>
      <dsp:spPr>
        <a:xfrm>
          <a:off x="4238320" y="-301337"/>
          <a:ext cx="2063929" cy="1895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Diabetic Nephropathy</a:t>
          </a:r>
        </a:p>
      </dsp:txBody>
      <dsp:txXfrm>
        <a:off x="4540575" y="-23716"/>
        <a:ext cx="1459419" cy="1340473"/>
      </dsp:txXfrm>
    </dsp:sp>
    <dsp:sp modelId="{9AA91917-1C96-43C0-8910-6770E87A3FB3}">
      <dsp:nvSpPr>
        <dsp:cNvPr id="0" name=""/>
        <dsp:cNvSpPr/>
      </dsp:nvSpPr>
      <dsp:spPr>
        <a:xfrm>
          <a:off x="6023822" y="764704"/>
          <a:ext cx="1950471" cy="176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SLE/Lupus Nephritis</a:t>
          </a:r>
        </a:p>
      </dsp:txBody>
      <dsp:txXfrm>
        <a:off x="6309462" y="1023602"/>
        <a:ext cx="1379191" cy="1250070"/>
      </dsp:txXfrm>
    </dsp:sp>
    <dsp:sp modelId="{2771E0E9-D517-499B-808D-A4E83F09D13C}">
      <dsp:nvSpPr>
        <dsp:cNvPr id="0" name=""/>
        <dsp:cNvSpPr/>
      </dsp:nvSpPr>
      <dsp:spPr>
        <a:xfrm>
          <a:off x="6458995" y="2568388"/>
          <a:ext cx="1940519" cy="1760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Hepatitis B</a:t>
          </a:r>
        </a:p>
      </dsp:txBody>
      <dsp:txXfrm>
        <a:off x="6743177" y="2826181"/>
        <a:ext cx="1372155" cy="1244733"/>
      </dsp:txXfrm>
    </dsp:sp>
    <dsp:sp modelId="{49EFED18-D7AD-4B16-B00F-507316B5A491}">
      <dsp:nvSpPr>
        <dsp:cNvPr id="0" name=""/>
        <dsp:cNvSpPr/>
      </dsp:nvSpPr>
      <dsp:spPr>
        <a:xfrm>
          <a:off x="5212082" y="3943776"/>
          <a:ext cx="1868942" cy="1719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HIV</a:t>
          </a:r>
        </a:p>
      </dsp:txBody>
      <dsp:txXfrm>
        <a:off x="5485782" y="4195528"/>
        <a:ext cx="1321542" cy="1215563"/>
      </dsp:txXfrm>
    </dsp:sp>
    <dsp:sp modelId="{EAD1D6EC-4470-473E-9068-0569193EE939}">
      <dsp:nvSpPr>
        <dsp:cNvPr id="0" name=""/>
        <dsp:cNvSpPr/>
      </dsp:nvSpPr>
      <dsp:spPr>
        <a:xfrm>
          <a:off x="3396232" y="3859287"/>
          <a:ext cx="1736418" cy="1783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Cancer</a:t>
          </a:r>
        </a:p>
      </dsp:txBody>
      <dsp:txXfrm>
        <a:off x="3650525" y="4120482"/>
        <a:ext cx="1227832" cy="1261163"/>
      </dsp:txXfrm>
    </dsp:sp>
    <dsp:sp modelId="{A134C04E-B57A-404B-8174-D502E4DFDE0C}">
      <dsp:nvSpPr>
        <dsp:cNvPr id="0" name=""/>
        <dsp:cNvSpPr/>
      </dsp:nvSpPr>
      <dsp:spPr>
        <a:xfrm>
          <a:off x="2181392" y="2310922"/>
          <a:ext cx="1859828" cy="1883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Genetic Nephrotic Syndrome</a:t>
          </a:r>
        </a:p>
      </dsp:txBody>
      <dsp:txXfrm>
        <a:off x="2453758" y="2586737"/>
        <a:ext cx="1315096" cy="1331753"/>
      </dsp:txXfrm>
    </dsp:sp>
    <dsp:sp modelId="{36A01DC6-F1A9-4CBA-8E61-B3239FD7D574}">
      <dsp:nvSpPr>
        <dsp:cNvPr id="0" name=""/>
        <dsp:cNvSpPr/>
      </dsp:nvSpPr>
      <dsp:spPr>
        <a:xfrm>
          <a:off x="2664821" y="625808"/>
          <a:ext cx="1753363" cy="1666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Drugs</a:t>
          </a:r>
        </a:p>
      </dsp:txBody>
      <dsp:txXfrm>
        <a:off x="2921595" y="869909"/>
        <a:ext cx="1239815" cy="1178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7F34D-77AE-402A-8F82-4F78968A6840}">
      <dsp:nvSpPr>
        <dsp:cNvPr id="0" name=""/>
        <dsp:cNvSpPr/>
      </dsp:nvSpPr>
      <dsp:spPr>
        <a:xfrm>
          <a:off x="175870" y="1174"/>
          <a:ext cx="1990618" cy="1194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Primary/Secondary Causes</a:t>
          </a:r>
        </a:p>
      </dsp:txBody>
      <dsp:txXfrm>
        <a:off x="210852" y="36156"/>
        <a:ext cx="1920654" cy="1124407"/>
      </dsp:txXfrm>
    </dsp:sp>
    <dsp:sp modelId="{3C7CDBB7-93CE-4470-9828-76423C772097}">
      <dsp:nvSpPr>
        <dsp:cNvPr id="0" name=""/>
        <dsp:cNvSpPr/>
      </dsp:nvSpPr>
      <dsp:spPr>
        <a:xfrm>
          <a:off x="2341663" y="351523"/>
          <a:ext cx="422011" cy="493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341663" y="450258"/>
        <a:ext cx="295408" cy="296203"/>
      </dsp:txXfrm>
    </dsp:sp>
    <dsp:sp modelId="{F4A55B6B-7931-456A-97A5-62DAD1719F68}">
      <dsp:nvSpPr>
        <dsp:cNvPr id="0" name=""/>
        <dsp:cNvSpPr/>
      </dsp:nvSpPr>
      <dsp:spPr>
        <a:xfrm>
          <a:off x="2962736" y="1174"/>
          <a:ext cx="1990618" cy="1194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Inflammation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Hyalinization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997718" y="36156"/>
        <a:ext cx="1920654" cy="1124407"/>
      </dsp:txXfrm>
    </dsp:sp>
    <dsp:sp modelId="{56F9B58A-E1DE-4D8F-9691-E42394453D19}">
      <dsp:nvSpPr>
        <dsp:cNvPr id="0" name=""/>
        <dsp:cNvSpPr/>
      </dsp:nvSpPr>
      <dsp:spPr>
        <a:xfrm>
          <a:off x="5128529" y="351523"/>
          <a:ext cx="422011" cy="493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128529" y="450258"/>
        <a:ext cx="295408" cy="296203"/>
      </dsp:txXfrm>
    </dsp:sp>
    <dsp:sp modelId="{503AF78A-DBEA-41B9-8AFD-3B5E67CF26F8}">
      <dsp:nvSpPr>
        <dsp:cNvPr id="0" name=""/>
        <dsp:cNvSpPr/>
      </dsp:nvSpPr>
      <dsp:spPr>
        <a:xfrm>
          <a:off x="5749602" y="1174"/>
          <a:ext cx="1990618" cy="1194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Protien</a:t>
          </a:r>
          <a:r>
            <a:rPr lang="en-US" sz="1500" kern="1200" dirty="0"/>
            <a:t>/Albuminuria</a:t>
          </a:r>
        </a:p>
      </dsp:txBody>
      <dsp:txXfrm>
        <a:off x="5784584" y="36156"/>
        <a:ext cx="1920654" cy="1124407"/>
      </dsp:txXfrm>
    </dsp:sp>
    <dsp:sp modelId="{CAC0A46C-66F5-4B03-B50B-65E68546B13E}">
      <dsp:nvSpPr>
        <dsp:cNvPr id="0" name=""/>
        <dsp:cNvSpPr/>
      </dsp:nvSpPr>
      <dsp:spPr>
        <a:xfrm rot="5400000">
          <a:off x="6533906" y="1334889"/>
          <a:ext cx="422011" cy="493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6596811" y="1370720"/>
        <a:ext cx="296203" cy="295408"/>
      </dsp:txXfrm>
    </dsp:sp>
    <dsp:sp modelId="{AEF902FB-3E1D-41B1-A44C-25200E57AD28}">
      <dsp:nvSpPr>
        <dsp:cNvPr id="0" name=""/>
        <dsp:cNvSpPr/>
      </dsp:nvSpPr>
      <dsp:spPr>
        <a:xfrm>
          <a:off x="5749602" y="1991793"/>
          <a:ext cx="1990618" cy="1194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Low Oncotic Pressure in Vessels(Vascular System)</a:t>
          </a:r>
        </a:p>
      </dsp:txBody>
      <dsp:txXfrm>
        <a:off x="5784584" y="2026775"/>
        <a:ext cx="1920654" cy="1124407"/>
      </dsp:txXfrm>
    </dsp:sp>
    <dsp:sp modelId="{E183E1F2-E54F-4867-B90D-D54A959DE69C}">
      <dsp:nvSpPr>
        <dsp:cNvPr id="0" name=""/>
        <dsp:cNvSpPr/>
      </dsp:nvSpPr>
      <dsp:spPr>
        <a:xfrm rot="10800000">
          <a:off x="5152417" y="2342142"/>
          <a:ext cx="422011" cy="493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5279020" y="2440877"/>
        <a:ext cx="295408" cy="296203"/>
      </dsp:txXfrm>
    </dsp:sp>
    <dsp:sp modelId="{0559CB65-8D87-4EF2-866B-0A6DFAE40288}">
      <dsp:nvSpPr>
        <dsp:cNvPr id="0" name=""/>
        <dsp:cNvSpPr/>
      </dsp:nvSpPr>
      <dsp:spPr>
        <a:xfrm>
          <a:off x="2962736" y="1991793"/>
          <a:ext cx="1990618" cy="1194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Flow in </a:t>
          </a:r>
          <a:r>
            <a:rPr lang="en-US" sz="1500" kern="1200" dirty="0" err="1"/>
            <a:t>Interstetial</a:t>
          </a:r>
          <a:r>
            <a:rPr lang="en-US" sz="1500" kern="1200" dirty="0"/>
            <a:t> Spaces</a:t>
          </a:r>
        </a:p>
      </dsp:txBody>
      <dsp:txXfrm>
        <a:off x="2997718" y="2026775"/>
        <a:ext cx="1920654" cy="11244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EC500-AFE4-4D9A-ABAA-1287F098DA62}">
      <dsp:nvSpPr>
        <dsp:cNvPr id="0" name=""/>
        <dsp:cNvSpPr/>
      </dsp:nvSpPr>
      <dsp:spPr>
        <a:xfrm>
          <a:off x="3797517" y="0"/>
          <a:ext cx="5696276" cy="16736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Mainly Albumin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40 g/m2/body square meter/24hr</a:t>
          </a:r>
        </a:p>
      </dsp:txBody>
      <dsp:txXfrm>
        <a:off x="3797517" y="209210"/>
        <a:ext cx="5068647" cy="1255258"/>
      </dsp:txXfrm>
    </dsp:sp>
    <dsp:sp modelId="{CAE0FAE3-E4C2-4936-BAD6-13DE84254171}">
      <dsp:nvSpPr>
        <dsp:cNvPr id="0" name=""/>
        <dsp:cNvSpPr/>
      </dsp:nvSpPr>
      <dsp:spPr>
        <a:xfrm>
          <a:off x="0" y="0"/>
          <a:ext cx="3797517" cy="1673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Proteinuria</a:t>
          </a:r>
        </a:p>
      </dsp:txBody>
      <dsp:txXfrm>
        <a:off x="81702" y="81702"/>
        <a:ext cx="3634113" cy="1510274"/>
      </dsp:txXfrm>
    </dsp:sp>
    <dsp:sp modelId="{79F2FA59-4382-4110-BF97-92EB43B16BFD}">
      <dsp:nvSpPr>
        <dsp:cNvPr id="0" name=""/>
        <dsp:cNvSpPr/>
      </dsp:nvSpPr>
      <dsp:spPr>
        <a:xfrm>
          <a:off x="3797517" y="1841046"/>
          <a:ext cx="5696276" cy="16736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9650572"/>
            <a:satOff val="10493"/>
            <a:lumOff val="63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9650572"/>
              <a:satOff val="10493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&lt;2.5 g/dl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3.5 – 5 gm/dl (Normal)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>
        <a:off x="3797517" y="2050256"/>
        <a:ext cx="5068647" cy="1255258"/>
      </dsp:txXfrm>
    </dsp:sp>
    <dsp:sp modelId="{42C821F0-1A24-43AF-B53E-A1227F167383}">
      <dsp:nvSpPr>
        <dsp:cNvPr id="0" name=""/>
        <dsp:cNvSpPr/>
      </dsp:nvSpPr>
      <dsp:spPr>
        <a:xfrm>
          <a:off x="0" y="1841046"/>
          <a:ext cx="3797517" cy="1673678"/>
        </a:xfrm>
        <a:prstGeom prst="roundRect">
          <a:avLst/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Hypoalbuminemia</a:t>
          </a:r>
        </a:p>
      </dsp:txBody>
      <dsp:txXfrm>
        <a:off x="81702" y="1922748"/>
        <a:ext cx="3634113" cy="1510274"/>
      </dsp:txXfrm>
    </dsp:sp>
    <dsp:sp modelId="{00215520-CFED-4716-A3D0-B261FD140E25}">
      <dsp:nvSpPr>
        <dsp:cNvPr id="0" name=""/>
        <dsp:cNvSpPr/>
      </dsp:nvSpPr>
      <dsp:spPr>
        <a:xfrm>
          <a:off x="3797517" y="3682093"/>
          <a:ext cx="5696276" cy="16736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9301144"/>
            <a:satOff val="20985"/>
            <a:lumOff val="127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9301144"/>
              <a:satOff val="20985"/>
              <a:lumOff val="1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Mainly LDL &amp; VLDL</a:t>
          </a:r>
        </a:p>
      </dsp:txBody>
      <dsp:txXfrm>
        <a:off x="3797517" y="3891303"/>
        <a:ext cx="5068647" cy="1255258"/>
      </dsp:txXfrm>
    </dsp:sp>
    <dsp:sp modelId="{5DC0296E-E541-4659-A66C-34A7BF8BFD95}">
      <dsp:nvSpPr>
        <dsp:cNvPr id="0" name=""/>
        <dsp:cNvSpPr/>
      </dsp:nvSpPr>
      <dsp:spPr>
        <a:xfrm>
          <a:off x="0" y="3682093"/>
          <a:ext cx="3797517" cy="1673678"/>
        </a:xfrm>
        <a:prstGeom prst="roundRect">
          <a:avLst/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Hyperlipidemia</a:t>
          </a:r>
        </a:p>
      </dsp:txBody>
      <dsp:txXfrm>
        <a:off x="81702" y="3763795"/>
        <a:ext cx="3634113" cy="15102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C4C48-6834-4284-94F1-AD812C4D6C64}">
      <dsp:nvSpPr>
        <dsp:cNvPr id="0" name=""/>
        <dsp:cNvSpPr/>
      </dsp:nvSpPr>
      <dsp:spPr>
        <a:xfrm>
          <a:off x="2496457" y="0"/>
          <a:ext cx="3135085" cy="3135085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Urine Analysis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3280228" y="1567543"/>
        <a:ext cx="1567543" cy="1567542"/>
      </dsp:txXfrm>
    </dsp:sp>
    <dsp:sp modelId="{6ABD3CE1-9AB2-4D90-91A3-C4D38194BAD3}">
      <dsp:nvSpPr>
        <dsp:cNvPr id="0" name=""/>
        <dsp:cNvSpPr/>
      </dsp:nvSpPr>
      <dsp:spPr>
        <a:xfrm>
          <a:off x="928914" y="3135085"/>
          <a:ext cx="3135085" cy="3135085"/>
        </a:xfrm>
        <a:prstGeom prst="triangle">
          <a:avLst/>
        </a:prstGeom>
        <a:solidFill>
          <a:schemeClr val="accent5">
            <a:hueOff val="-6143153"/>
            <a:satOff val="6875"/>
            <a:lumOff val="39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Kidney Biopsy</a:t>
          </a:r>
        </a:p>
      </dsp:txBody>
      <dsp:txXfrm>
        <a:off x="1712685" y="4702628"/>
        <a:ext cx="1567543" cy="1567542"/>
      </dsp:txXfrm>
    </dsp:sp>
    <dsp:sp modelId="{53ABC435-FED7-4C30-9790-A06A11A06DD7}">
      <dsp:nvSpPr>
        <dsp:cNvPr id="0" name=""/>
        <dsp:cNvSpPr/>
      </dsp:nvSpPr>
      <dsp:spPr>
        <a:xfrm rot="10800000">
          <a:off x="2496457" y="3135085"/>
          <a:ext cx="3135085" cy="3135085"/>
        </a:xfrm>
        <a:prstGeom prst="triangle">
          <a:avLst/>
        </a:prstGeom>
        <a:solidFill>
          <a:schemeClr val="accent5">
            <a:hueOff val="-12286306"/>
            <a:satOff val="13750"/>
            <a:lumOff val="78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Blood Tests</a:t>
          </a:r>
        </a:p>
      </dsp:txBody>
      <dsp:txXfrm rot="10800000">
        <a:off x="3280228" y="3135085"/>
        <a:ext cx="1567543" cy="1567542"/>
      </dsp:txXfrm>
    </dsp:sp>
    <dsp:sp modelId="{61C9CC63-2B07-4CF0-82A6-167CD5A0E57D}">
      <dsp:nvSpPr>
        <dsp:cNvPr id="0" name=""/>
        <dsp:cNvSpPr/>
      </dsp:nvSpPr>
      <dsp:spPr>
        <a:xfrm>
          <a:off x="4064000" y="3135085"/>
          <a:ext cx="3135085" cy="3135085"/>
        </a:xfrm>
        <a:prstGeom prst="triangle">
          <a:avLst/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Auto-Immune Markers</a:t>
          </a:r>
        </a:p>
      </dsp:txBody>
      <dsp:txXfrm>
        <a:off x="4847771" y="4702628"/>
        <a:ext cx="1567543" cy="15675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1EABE-908F-43C6-8F32-E3F3E60A538F}">
      <dsp:nvSpPr>
        <dsp:cNvPr id="0" name=""/>
        <dsp:cNvSpPr/>
      </dsp:nvSpPr>
      <dsp:spPr>
        <a:xfrm rot="5400000">
          <a:off x="661794" y="1152099"/>
          <a:ext cx="1983039" cy="329973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DB694-8472-42E5-A858-6A720B065D9A}">
      <dsp:nvSpPr>
        <dsp:cNvPr id="0" name=""/>
        <dsp:cNvSpPr/>
      </dsp:nvSpPr>
      <dsp:spPr>
        <a:xfrm>
          <a:off x="330776" y="2138008"/>
          <a:ext cx="2979017" cy="2611283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FF00"/>
              </a:solidFill>
            </a:rPr>
            <a:t>Edema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* Medical Nutrition Therapy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* Medication</a:t>
          </a:r>
        </a:p>
      </dsp:txBody>
      <dsp:txXfrm>
        <a:off x="330776" y="2138008"/>
        <a:ext cx="2979017" cy="2611283"/>
      </dsp:txXfrm>
    </dsp:sp>
    <dsp:sp modelId="{C49A8EE5-A970-4A23-A38E-1BEB20D0EA6E}">
      <dsp:nvSpPr>
        <dsp:cNvPr id="0" name=""/>
        <dsp:cNvSpPr/>
      </dsp:nvSpPr>
      <dsp:spPr>
        <a:xfrm>
          <a:off x="2747714" y="909169"/>
          <a:ext cx="562078" cy="562078"/>
        </a:xfrm>
        <a:prstGeom prst="triangle">
          <a:avLst>
            <a:gd name="adj" fmla="val 100000"/>
          </a:avLst>
        </a:prstGeom>
        <a:solidFill>
          <a:schemeClr val="accent3">
            <a:hueOff val="1035676"/>
            <a:satOff val="-1873"/>
            <a:lumOff val="1275"/>
            <a:alphaOff val="0"/>
          </a:schemeClr>
        </a:solidFill>
        <a:ln w="12700" cap="flat" cmpd="sng" algn="ctr">
          <a:solidFill>
            <a:schemeClr val="accent3">
              <a:hueOff val="1035676"/>
              <a:satOff val="-1873"/>
              <a:lumOff val="1275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C4518-7BCB-47BC-A319-9566FB3CA7A7}">
      <dsp:nvSpPr>
        <dsp:cNvPr id="0" name=""/>
        <dsp:cNvSpPr/>
      </dsp:nvSpPr>
      <dsp:spPr>
        <a:xfrm rot="5400000">
          <a:off x="4308693" y="249670"/>
          <a:ext cx="1983039" cy="329973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071352"/>
            <a:satOff val="-3746"/>
            <a:lumOff val="2549"/>
            <a:alphaOff val="0"/>
          </a:schemeClr>
        </a:solidFill>
        <a:ln w="12700" cap="flat" cmpd="sng" algn="ctr">
          <a:solidFill>
            <a:schemeClr val="accent3">
              <a:hueOff val="2071352"/>
              <a:satOff val="-3746"/>
              <a:lumOff val="2549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C1939-9407-41BE-9AD8-12C7FA62295C}">
      <dsp:nvSpPr>
        <dsp:cNvPr id="0" name=""/>
        <dsp:cNvSpPr/>
      </dsp:nvSpPr>
      <dsp:spPr>
        <a:xfrm>
          <a:off x="3977675" y="1235579"/>
          <a:ext cx="2979017" cy="2611283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solidFill>
                <a:srgbClr val="FFFF00"/>
              </a:solidFill>
            </a:rPr>
            <a:t>Hypoabuminemia</a:t>
          </a:r>
          <a:endParaRPr lang="en-US" sz="2600" kern="1200" dirty="0">
            <a:solidFill>
              <a:srgbClr val="FFFF00"/>
            </a:solidFill>
          </a:endParaRP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*</a:t>
          </a:r>
          <a:r>
            <a:rPr lang="en-US" sz="2400" kern="1200" dirty="0"/>
            <a:t>Medical Nutrition Therapy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*Diet High in Animal Protein</a:t>
          </a:r>
        </a:p>
      </dsp:txBody>
      <dsp:txXfrm>
        <a:off x="3977675" y="1235579"/>
        <a:ext cx="2979017" cy="2611283"/>
      </dsp:txXfrm>
    </dsp:sp>
    <dsp:sp modelId="{F9209DF5-95EF-42F8-B1F0-71035F79C865}">
      <dsp:nvSpPr>
        <dsp:cNvPr id="0" name=""/>
        <dsp:cNvSpPr/>
      </dsp:nvSpPr>
      <dsp:spPr>
        <a:xfrm>
          <a:off x="6394614" y="6740"/>
          <a:ext cx="562078" cy="562078"/>
        </a:xfrm>
        <a:prstGeom prst="triangle">
          <a:avLst>
            <a:gd name="adj" fmla="val 100000"/>
          </a:avLst>
        </a:prstGeom>
        <a:solidFill>
          <a:schemeClr val="accent3">
            <a:hueOff val="3107028"/>
            <a:satOff val="-5618"/>
            <a:lumOff val="3824"/>
            <a:alphaOff val="0"/>
          </a:schemeClr>
        </a:solidFill>
        <a:ln w="12700" cap="flat" cmpd="sng" algn="ctr">
          <a:solidFill>
            <a:schemeClr val="accent3">
              <a:hueOff val="3107028"/>
              <a:satOff val="-5618"/>
              <a:lumOff val="3824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57A7C-4A06-43A3-A2FC-17B5A27A2ED8}">
      <dsp:nvSpPr>
        <dsp:cNvPr id="0" name=""/>
        <dsp:cNvSpPr/>
      </dsp:nvSpPr>
      <dsp:spPr>
        <a:xfrm rot="5400000">
          <a:off x="7955593" y="-652758"/>
          <a:ext cx="1983039" cy="329973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4142704"/>
            <a:satOff val="-7491"/>
            <a:lumOff val="5098"/>
            <a:alphaOff val="0"/>
          </a:schemeClr>
        </a:solidFill>
        <a:ln w="12700" cap="flat" cmpd="sng" algn="ctr">
          <a:solidFill>
            <a:schemeClr val="accent3">
              <a:hueOff val="4142704"/>
              <a:satOff val="-7491"/>
              <a:lumOff val="5098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29EA38-36A5-417C-9B5A-A704F2D9E837}">
      <dsp:nvSpPr>
        <dsp:cNvPr id="0" name=""/>
        <dsp:cNvSpPr/>
      </dsp:nvSpPr>
      <dsp:spPr>
        <a:xfrm>
          <a:off x="7624574" y="333150"/>
          <a:ext cx="2979017" cy="2611283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FFFF00"/>
              </a:solidFill>
            </a:rPr>
            <a:t>Hyperlipidemia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* </a:t>
          </a:r>
          <a:r>
            <a:rPr lang="en-US" sz="2400" kern="1200" dirty="0"/>
            <a:t>Medical Nutrition Therapy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* Diet Low in </a:t>
          </a:r>
          <a:r>
            <a:rPr lang="en-US" sz="2400" kern="1200" dirty="0" err="1"/>
            <a:t>Cholestrol</a:t>
          </a:r>
          <a:endParaRPr lang="en-US" sz="2400" kern="1200" dirty="0"/>
        </a:p>
      </dsp:txBody>
      <dsp:txXfrm>
        <a:off x="7624574" y="333150"/>
        <a:ext cx="2979017" cy="2611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6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9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67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1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35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3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1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0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4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58A4-E4DE-4FE0-8CF7-D81F2FF1206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48EB-DE4F-4412-AB0E-7944F7579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4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00C7CF-D431-4C52-BD64-50CC6B18D44B}"/>
              </a:ext>
            </a:extLst>
          </p:cNvPr>
          <p:cNvSpPr/>
          <p:nvPr/>
        </p:nvSpPr>
        <p:spPr>
          <a:xfrm>
            <a:off x="486018" y="851152"/>
            <a:ext cx="94956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cap="none" spc="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Nephrotic Syndrome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5F90D94-25E5-4693-A5C7-2AC2CD99926C}"/>
              </a:ext>
            </a:extLst>
          </p:cNvPr>
          <p:cNvCxnSpPr/>
          <p:nvPr/>
        </p:nvCxnSpPr>
        <p:spPr>
          <a:xfrm>
            <a:off x="1554480" y="2351314"/>
            <a:ext cx="9065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0340D3-FAA8-4FDA-A1CD-4A67AE2B08CF}"/>
              </a:ext>
            </a:extLst>
          </p:cNvPr>
          <p:cNvCxnSpPr>
            <a:cxnSpLocks/>
          </p:cNvCxnSpPr>
          <p:nvPr/>
        </p:nvCxnSpPr>
        <p:spPr>
          <a:xfrm>
            <a:off x="1567543" y="2468880"/>
            <a:ext cx="9052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34B0651-23AF-49CE-8DD2-4F15BE345F68}"/>
              </a:ext>
            </a:extLst>
          </p:cNvPr>
          <p:cNvSpPr/>
          <p:nvPr/>
        </p:nvSpPr>
        <p:spPr>
          <a:xfrm>
            <a:off x="6570617" y="5406683"/>
            <a:ext cx="5447212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Dr. Robin Chaudhary M.D.(</a:t>
            </a:r>
            <a:r>
              <a:rPr lang="en-US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Ayu</a:t>
            </a: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Assistant Professor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Department of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Kaumarbhritya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853CBBD-4F80-41F6-8749-2E3E2D8D77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209213"/>
              </p:ext>
            </p:extLst>
          </p:nvPr>
        </p:nvGraphicFramePr>
        <p:xfrm>
          <a:off x="1123405" y="2763093"/>
          <a:ext cx="5447212" cy="348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01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A0E568-406F-41DA-8907-1BBCE9FED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481848"/>
              </p:ext>
            </p:extLst>
          </p:nvPr>
        </p:nvGraphicFramePr>
        <p:xfrm>
          <a:off x="796834" y="1358537"/>
          <a:ext cx="10607040" cy="475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B588E2-4900-4FFB-9B0D-6E78941FD388}"/>
              </a:ext>
            </a:extLst>
          </p:cNvPr>
          <p:cNvSpPr/>
          <p:nvPr/>
        </p:nvSpPr>
        <p:spPr>
          <a:xfrm>
            <a:off x="2717074" y="431074"/>
            <a:ext cx="6048103" cy="927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391917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515DDF5-F7F7-4344-8199-041345FEECD5}"/>
              </a:ext>
            </a:extLst>
          </p:cNvPr>
          <p:cNvSpPr/>
          <p:nvPr/>
        </p:nvSpPr>
        <p:spPr>
          <a:xfrm>
            <a:off x="3161211" y="391885"/>
            <a:ext cx="5329646" cy="783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Definition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B6FA0C9-2C1E-4685-B1B6-A400DE62E558}"/>
              </a:ext>
            </a:extLst>
          </p:cNvPr>
          <p:cNvSpPr/>
          <p:nvPr/>
        </p:nvSpPr>
        <p:spPr>
          <a:xfrm>
            <a:off x="940526" y="2259873"/>
            <a:ext cx="10260873" cy="34877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It is a Collection of Symptoms due to damage to the Kidney or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Nephrotic syndrome is a collection of symptoms that indicate kidney damage</a:t>
            </a:r>
          </a:p>
        </p:txBody>
      </p:sp>
    </p:spTree>
    <p:extLst>
      <p:ext uri="{BB962C8B-B14F-4D97-AF65-F5344CB8AC3E}">
        <p14:creationId xmlns:p14="http://schemas.microsoft.com/office/powerpoint/2010/main" val="140318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2C15BFE-162E-44E6-927E-36D1B820CE72}"/>
              </a:ext>
            </a:extLst>
          </p:cNvPr>
          <p:cNvSpPr/>
          <p:nvPr/>
        </p:nvSpPr>
        <p:spPr>
          <a:xfrm>
            <a:off x="2965268" y="718456"/>
            <a:ext cx="5512526" cy="992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Terminology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B7BAF1-F33E-4769-8527-EE227141076B}"/>
              </a:ext>
            </a:extLst>
          </p:cNvPr>
          <p:cNvSpPr/>
          <p:nvPr/>
        </p:nvSpPr>
        <p:spPr>
          <a:xfrm>
            <a:off x="1345474" y="2455816"/>
            <a:ext cx="9235440" cy="33702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MCD: Minimal Change Disease</a:t>
            </a:r>
          </a:p>
          <a:p>
            <a:endParaRPr lang="en-US" sz="2400" dirty="0"/>
          </a:p>
          <a:p>
            <a:r>
              <a:rPr lang="en-US" sz="2400" dirty="0"/>
              <a:t>FSGS: Focal Segmental Glomerulosclerosis</a:t>
            </a:r>
          </a:p>
          <a:p>
            <a:endParaRPr lang="en-US" sz="2400" dirty="0"/>
          </a:p>
          <a:p>
            <a:r>
              <a:rPr lang="en-US" sz="2400" dirty="0"/>
              <a:t>MGN: Membranous </a:t>
            </a:r>
            <a:r>
              <a:rPr lang="en-US" sz="2400" dirty="0" err="1"/>
              <a:t>Glomerulonephrosis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MPGN: Membranoproliferative </a:t>
            </a:r>
            <a:r>
              <a:rPr lang="en-US" sz="2400" dirty="0" err="1"/>
              <a:t>Glomerulonephrosis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673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9578E84E-809D-4E75-81CD-81D16BDB1ECB}"/>
              </a:ext>
            </a:extLst>
          </p:cNvPr>
          <p:cNvSpPr/>
          <p:nvPr/>
        </p:nvSpPr>
        <p:spPr>
          <a:xfrm>
            <a:off x="3209109" y="261258"/>
            <a:ext cx="5773782" cy="1280160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Classification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AD694E1-6A7C-430C-9DAA-3CDF495733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0174415"/>
              </p:ext>
            </p:extLst>
          </p:nvPr>
        </p:nvGraphicFramePr>
        <p:xfrm>
          <a:off x="783771" y="1541418"/>
          <a:ext cx="4885509" cy="4781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18FAF6-837E-40B2-AD3C-D0EB2CC546EB}"/>
              </a:ext>
            </a:extLst>
          </p:cNvPr>
          <p:cNvSpPr/>
          <p:nvPr/>
        </p:nvSpPr>
        <p:spPr>
          <a:xfrm>
            <a:off x="6185262" y="1789612"/>
            <a:ext cx="5595257" cy="20116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Glomerular Disease that is limited to Kidney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Also Known as </a:t>
            </a:r>
            <a:r>
              <a:rPr lang="en-US" dirty="0" err="1"/>
              <a:t>Peimary</a:t>
            </a:r>
            <a:r>
              <a:rPr lang="en-US" dirty="0"/>
              <a:t> </a:t>
            </a:r>
            <a:r>
              <a:rPr lang="en-US" dirty="0" err="1"/>
              <a:t>Glomerulonephrosis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Diagnosis of Exclusion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DD4DF7-90C5-41AE-92B1-1BB20001CB2D}"/>
              </a:ext>
            </a:extLst>
          </p:cNvPr>
          <p:cNvSpPr/>
          <p:nvPr/>
        </p:nvSpPr>
        <p:spPr>
          <a:xfrm>
            <a:off x="6185262" y="4310742"/>
            <a:ext cx="5595257" cy="20116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Underlying Condition/Cause that affects </a:t>
            </a:r>
            <a:r>
              <a:rPr lang="en-US" dirty="0" err="1"/>
              <a:t>Kidnay</a:t>
            </a:r>
            <a:r>
              <a:rPr lang="en-US" dirty="0"/>
              <a:t> &amp; also other body organs/parts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216EA7-DD35-4F33-89BE-9161E371FA6F}"/>
              </a:ext>
            </a:extLst>
          </p:cNvPr>
          <p:cNvCxnSpPr/>
          <p:nvPr/>
        </p:nvCxnSpPr>
        <p:spPr>
          <a:xfrm flipV="1">
            <a:off x="5486400" y="2704011"/>
            <a:ext cx="609600" cy="7249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D4BBB4-2447-424E-8508-714261BC25F0}"/>
              </a:ext>
            </a:extLst>
          </p:cNvPr>
          <p:cNvCxnSpPr>
            <a:endCxn id="5" idx="1"/>
          </p:cNvCxnSpPr>
          <p:nvPr/>
        </p:nvCxnSpPr>
        <p:spPr>
          <a:xfrm>
            <a:off x="5486400" y="4493623"/>
            <a:ext cx="698862" cy="822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52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E8E3D0-A9CC-4891-8DF7-86A28AA10D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4568332"/>
              </p:ext>
            </p:extLst>
          </p:nvPr>
        </p:nvGraphicFramePr>
        <p:xfrm>
          <a:off x="535577" y="770709"/>
          <a:ext cx="11011989" cy="5367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31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511A9C-9D86-4F12-A190-56DBA7DC93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07903"/>
              </p:ext>
            </p:extLst>
          </p:nvPr>
        </p:nvGraphicFramePr>
        <p:xfrm>
          <a:off x="783771" y="719666"/>
          <a:ext cx="10580915" cy="547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7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A86D21-68C7-49B0-A131-5CE5FB84C4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153132"/>
              </p:ext>
            </p:extLst>
          </p:nvPr>
        </p:nvGraphicFramePr>
        <p:xfrm>
          <a:off x="1867989" y="1240970"/>
          <a:ext cx="7916092" cy="318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uble Bracket 2">
            <a:extLst>
              <a:ext uri="{FF2B5EF4-FFF2-40B4-BE49-F238E27FC236}">
                <a16:creationId xmlns:a16="http://schemas.microsoft.com/office/drawing/2014/main" id="{AA07DCF5-9AD9-45ED-9F6C-DDD752F3E7D9}"/>
              </a:ext>
            </a:extLst>
          </p:cNvPr>
          <p:cNvSpPr/>
          <p:nvPr/>
        </p:nvSpPr>
        <p:spPr>
          <a:xfrm>
            <a:off x="535578" y="4572001"/>
            <a:ext cx="5290457" cy="197249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Edema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Puffiness Under Eyes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Pitting edema in legs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Fluid in Lungs (Pleural Effusion)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Fluid in </a:t>
            </a:r>
            <a:r>
              <a:rPr lang="en-US" dirty="0" err="1"/>
              <a:t>Perietal</a:t>
            </a:r>
            <a:r>
              <a:rPr lang="en-US" dirty="0"/>
              <a:t> Cavity (Ascites)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Generalised</a:t>
            </a:r>
            <a:r>
              <a:rPr lang="en-US" dirty="0"/>
              <a:t> Fluid Accumulation (Anasarca)</a:t>
            </a: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E0A6B0CC-811B-42AF-8E08-1EEB006F6540}"/>
              </a:ext>
            </a:extLst>
          </p:cNvPr>
          <p:cNvSpPr/>
          <p:nvPr/>
        </p:nvSpPr>
        <p:spPr>
          <a:xfrm>
            <a:off x="6365967" y="4572002"/>
            <a:ext cx="2634342" cy="197248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Proteinuria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Hypoalbuminemia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Double Bracket 4">
            <a:extLst>
              <a:ext uri="{FF2B5EF4-FFF2-40B4-BE49-F238E27FC236}">
                <a16:creationId xmlns:a16="http://schemas.microsoft.com/office/drawing/2014/main" id="{87E8BAFD-0C3A-493E-8231-E98D4FDAA5D7}"/>
              </a:ext>
            </a:extLst>
          </p:cNvPr>
          <p:cNvSpPr/>
          <p:nvPr/>
        </p:nvSpPr>
        <p:spPr>
          <a:xfrm>
            <a:off x="9588136" y="4572000"/>
            <a:ext cx="2068285" cy="197248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Hyperlipidemia (due to Lipoproteins)</a:t>
            </a: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579AF653-ADE7-4AC8-BDC3-43D6598398EF}"/>
              </a:ext>
            </a:extLst>
          </p:cNvPr>
          <p:cNvSpPr/>
          <p:nvPr/>
        </p:nvSpPr>
        <p:spPr>
          <a:xfrm>
            <a:off x="3553097" y="182880"/>
            <a:ext cx="4807132" cy="80989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Pathophysiology</a:t>
            </a:r>
          </a:p>
        </p:txBody>
      </p:sp>
    </p:spTree>
    <p:extLst>
      <p:ext uri="{BB962C8B-B14F-4D97-AF65-F5344CB8AC3E}">
        <p14:creationId xmlns:p14="http://schemas.microsoft.com/office/powerpoint/2010/main" val="10280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83130AF-764D-484F-B6FE-223DF6A8C5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646806"/>
              </p:ext>
            </p:extLst>
          </p:nvPr>
        </p:nvGraphicFramePr>
        <p:xfrm>
          <a:off x="1349103" y="1162594"/>
          <a:ext cx="9493794" cy="535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4F0DD1-7255-4735-96CD-3CF1EDDCE015}"/>
              </a:ext>
            </a:extLst>
          </p:cNvPr>
          <p:cNvSpPr/>
          <p:nvPr/>
        </p:nvSpPr>
        <p:spPr>
          <a:xfrm>
            <a:off x="3108960" y="195943"/>
            <a:ext cx="5355771" cy="692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Sign &amp; Symptoms</a:t>
            </a:r>
          </a:p>
        </p:txBody>
      </p:sp>
    </p:spTree>
    <p:extLst>
      <p:ext uri="{BB962C8B-B14F-4D97-AF65-F5344CB8AC3E}">
        <p14:creationId xmlns:p14="http://schemas.microsoft.com/office/powerpoint/2010/main" val="150024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A5C43DD-BAD7-4C4F-9C11-4F31207CB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277753"/>
              </p:ext>
            </p:extLst>
          </p:nvPr>
        </p:nvGraphicFramePr>
        <p:xfrm>
          <a:off x="2032000" y="248194"/>
          <a:ext cx="8128000" cy="627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FE9E3DA-D16B-4A68-A1EB-F0A5C01E32C4}"/>
              </a:ext>
            </a:extLst>
          </p:cNvPr>
          <p:cNvSpPr/>
          <p:nvPr/>
        </p:nvSpPr>
        <p:spPr>
          <a:xfrm rot="17861311">
            <a:off x="1530137" y="2649362"/>
            <a:ext cx="3602268" cy="923330"/>
          </a:xfrm>
          <a:prstGeom prst="rect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Diagnosis</a:t>
            </a:r>
          </a:p>
        </p:txBody>
      </p:sp>
    </p:spTree>
    <p:extLst>
      <p:ext uri="{BB962C8B-B14F-4D97-AF65-F5344CB8AC3E}">
        <p14:creationId xmlns:p14="http://schemas.microsoft.com/office/powerpoint/2010/main" val="2949761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153</TotalTime>
  <Words>293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Chaudhary</dc:creator>
  <cp:lastModifiedBy>Robin Chaudhary</cp:lastModifiedBy>
  <cp:revision>21</cp:revision>
  <dcterms:created xsi:type="dcterms:W3CDTF">2020-04-11T13:27:12Z</dcterms:created>
  <dcterms:modified xsi:type="dcterms:W3CDTF">2020-04-11T18:37:29Z</dcterms:modified>
</cp:coreProperties>
</file>